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70" r:id="rId19"/>
    <p:sldId id="27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FBB"/>
    <a:srgbClr val="098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4720B-D8BA-4801-AF80-15E78DDAB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92C75A0-A220-4C51-852A-6A3C44170100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Спостережливість</a:t>
          </a:r>
        </a:p>
      </dgm:t>
    </dgm:pt>
    <dgm:pt modelId="{B41AED73-5D9D-4AF5-B13E-6F0EDCACE67A}" type="parTrans" cxnId="{7195897E-483C-4C56-A643-2854D7E7E494}">
      <dgm:prSet/>
      <dgm:spPr/>
      <dgm:t>
        <a:bodyPr/>
        <a:lstStyle/>
        <a:p>
          <a:endParaRPr lang="uk-UA"/>
        </a:p>
      </dgm:t>
    </dgm:pt>
    <dgm:pt modelId="{0ECFBFD5-A42B-4D70-AFAD-4956D778A07F}" type="sibTrans" cxnId="{7195897E-483C-4C56-A643-2854D7E7E494}">
      <dgm:prSet/>
      <dgm:spPr/>
      <dgm:t>
        <a:bodyPr/>
        <a:lstStyle/>
        <a:p>
          <a:endParaRPr lang="uk-UA"/>
        </a:p>
      </dgm:t>
    </dgm:pt>
    <dgm:pt modelId="{748FBAB5-CDED-4087-B3A7-C65CDCE5C957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Естетичне сприйняття</a:t>
          </a:r>
        </a:p>
      </dgm:t>
    </dgm:pt>
    <dgm:pt modelId="{5A72B53C-FB73-4A22-8D2F-2D1C6A6167AA}" type="parTrans" cxnId="{70790903-F103-45D8-8FD8-DB52699E534B}">
      <dgm:prSet/>
      <dgm:spPr/>
      <dgm:t>
        <a:bodyPr/>
        <a:lstStyle/>
        <a:p>
          <a:endParaRPr lang="uk-UA"/>
        </a:p>
      </dgm:t>
    </dgm:pt>
    <dgm:pt modelId="{FA0230D9-5FF2-4826-9A2D-6DF0AE19EFC9}" type="sibTrans" cxnId="{70790903-F103-45D8-8FD8-DB52699E534B}">
      <dgm:prSet/>
      <dgm:spPr/>
      <dgm:t>
        <a:bodyPr/>
        <a:lstStyle/>
        <a:p>
          <a:endParaRPr lang="uk-UA"/>
        </a:p>
      </dgm:t>
    </dgm:pt>
    <dgm:pt modelId="{E308D45C-2D70-4822-83AE-24DB321F5BFC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Художній смак </a:t>
          </a:r>
        </a:p>
      </dgm:t>
    </dgm:pt>
    <dgm:pt modelId="{C0221788-B293-413F-8057-BB728D639D27}" type="parTrans" cxnId="{29F3FE07-2F26-4A71-B4A1-9088097B1974}">
      <dgm:prSet/>
      <dgm:spPr/>
      <dgm:t>
        <a:bodyPr/>
        <a:lstStyle/>
        <a:p>
          <a:endParaRPr lang="uk-UA"/>
        </a:p>
      </dgm:t>
    </dgm:pt>
    <dgm:pt modelId="{FE513B95-CCA9-4DB6-8197-D04F4BFA2751}" type="sibTrans" cxnId="{29F3FE07-2F26-4A71-B4A1-9088097B1974}">
      <dgm:prSet/>
      <dgm:spPr/>
      <dgm:t>
        <a:bodyPr/>
        <a:lstStyle/>
        <a:p>
          <a:endParaRPr lang="uk-UA"/>
        </a:p>
      </dgm:t>
    </dgm:pt>
    <dgm:pt modelId="{8F73E873-22E9-4C70-88E2-5D711A948C19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 здібності</a:t>
          </a:r>
        </a:p>
      </dgm:t>
    </dgm:pt>
    <dgm:pt modelId="{5E39AF85-5198-4D02-A274-359E5B17BDAF}" type="parTrans" cxnId="{ADDB4CE2-350F-4D07-8B59-79547A4A764C}">
      <dgm:prSet/>
      <dgm:spPr/>
      <dgm:t>
        <a:bodyPr/>
        <a:lstStyle/>
        <a:p>
          <a:endParaRPr lang="uk-UA"/>
        </a:p>
      </dgm:t>
    </dgm:pt>
    <dgm:pt modelId="{D5CB1D12-7C62-4D95-8365-6562E5267E5E}" type="sibTrans" cxnId="{ADDB4CE2-350F-4D07-8B59-79547A4A764C}">
      <dgm:prSet/>
      <dgm:spPr/>
      <dgm:t>
        <a:bodyPr/>
        <a:lstStyle/>
        <a:p>
          <a:endParaRPr lang="uk-UA"/>
        </a:p>
      </dgm:t>
    </dgm:pt>
    <dgm:pt modelId="{CAF4538C-C123-4A3D-B948-928ADD26A53F}" type="pres">
      <dgm:prSet presAssocID="{7FC4720B-D8BA-4801-AF80-15E78DDAB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7C653-9418-4446-BF7A-717721614E47}" type="pres">
      <dgm:prSet presAssocID="{292C75A0-A220-4C51-852A-6A3C441701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30542-1172-413C-AD9D-B05D85E709B3}" type="pres">
      <dgm:prSet presAssocID="{0ECFBFD5-A42B-4D70-AFAD-4956D778A07F}" presName="spacer" presStyleCnt="0"/>
      <dgm:spPr/>
    </dgm:pt>
    <dgm:pt modelId="{E6DCD06F-DCC7-475D-B95C-C76F2E17C1A5}" type="pres">
      <dgm:prSet presAssocID="{748FBAB5-CDED-4087-B3A7-C65CDCE5C9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B767-170A-40C0-8023-D44A9277E023}" type="pres">
      <dgm:prSet presAssocID="{FA0230D9-5FF2-4826-9A2D-6DF0AE19EFC9}" presName="spacer" presStyleCnt="0"/>
      <dgm:spPr/>
    </dgm:pt>
    <dgm:pt modelId="{2CA2E848-E7DA-4D45-B341-FCA910A008FC}" type="pres">
      <dgm:prSet presAssocID="{E308D45C-2D70-4822-83AE-24DB321F5B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FDC3-3899-4C4D-BC11-7FA0910CC0F1}" type="pres">
      <dgm:prSet presAssocID="{FE513B95-CCA9-4DB6-8197-D04F4BFA2751}" presName="spacer" presStyleCnt="0"/>
      <dgm:spPr/>
    </dgm:pt>
    <dgm:pt modelId="{6AE9A0AC-21BC-4DD9-AFC3-F3334A82FF9E}" type="pres">
      <dgm:prSet presAssocID="{8F73E873-22E9-4C70-88E2-5D711A948C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027B5-778C-4818-8F69-7FFAD58B1E26}" type="presOf" srcId="{E308D45C-2D70-4822-83AE-24DB321F5BFC}" destId="{2CA2E848-E7DA-4D45-B341-FCA910A008FC}" srcOrd="0" destOrd="0" presId="urn:microsoft.com/office/officeart/2005/8/layout/vList2"/>
    <dgm:cxn modelId="{7195897E-483C-4C56-A643-2854D7E7E494}" srcId="{7FC4720B-D8BA-4801-AF80-15E78DDABBB9}" destId="{292C75A0-A220-4C51-852A-6A3C44170100}" srcOrd="0" destOrd="0" parTransId="{B41AED73-5D9D-4AF5-B13E-6F0EDCACE67A}" sibTransId="{0ECFBFD5-A42B-4D70-AFAD-4956D778A07F}"/>
    <dgm:cxn modelId="{70790903-F103-45D8-8FD8-DB52699E534B}" srcId="{7FC4720B-D8BA-4801-AF80-15E78DDABBB9}" destId="{748FBAB5-CDED-4087-B3A7-C65CDCE5C957}" srcOrd="1" destOrd="0" parTransId="{5A72B53C-FB73-4A22-8D2F-2D1C6A6167AA}" sibTransId="{FA0230D9-5FF2-4826-9A2D-6DF0AE19EFC9}"/>
    <dgm:cxn modelId="{29F3FE07-2F26-4A71-B4A1-9088097B1974}" srcId="{7FC4720B-D8BA-4801-AF80-15E78DDABBB9}" destId="{E308D45C-2D70-4822-83AE-24DB321F5BFC}" srcOrd="2" destOrd="0" parTransId="{C0221788-B293-413F-8057-BB728D639D27}" sibTransId="{FE513B95-CCA9-4DB6-8197-D04F4BFA2751}"/>
    <dgm:cxn modelId="{10D47325-AB89-4094-B462-B4064022D4C9}" type="presOf" srcId="{7FC4720B-D8BA-4801-AF80-15E78DDABBB9}" destId="{CAF4538C-C123-4A3D-B948-928ADD26A53F}" srcOrd="0" destOrd="0" presId="urn:microsoft.com/office/officeart/2005/8/layout/vList2"/>
    <dgm:cxn modelId="{6E919B94-E0D2-45D0-AAD4-9782F62A16C1}" type="presOf" srcId="{292C75A0-A220-4C51-852A-6A3C44170100}" destId="{0327C653-9418-4446-BF7A-717721614E47}" srcOrd="0" destOrd="0" presId="urn:microsoft.com/office/officeart/2005/8/layout/vList2"/>
    <dgm:cxn modelId="{18F172C8-AD98-4E66-A551-42C7673A49FC}" type="presOf" srcId="{748FBAB5-CDED-4087-B3A7-C65CDCE5C957}" destId="{E6DCD06F-DCC7-475D-B95C-C76F2E17C1A5}" srcOrd="0" destOrd="0" presId="urn:microsoft.com/office/officeart/2005/8/layout/vList2"/>
    <dgm:cxn modelId="{ADDB4CE2-350F-4D07-8B59-79547A4A764C}" srcId="{7FC4720B-D8BA-4801-AF80-15E78DDABBB9}" destId="{8F73E873-22E9-4C70-88E2-5D711A948C19}" srcOrd="3" destOrd="0" parTransId="{5E39AF85-5198-4D02-A274-359E5B17BDAF}" sibTransId="{D5CB1D12-7C62-4D95-8365-6562E5267E5E}"/>
    <dgm:cxn modelId="{6EA5F3A5-09A9-4E3C-A431-3DF556D8BB98}" type="presOf" srcId="{8F73E873-22E9-4C70-88E2-5D711A948C19}" destId="{6AE9A0AC-21BC-4DD9-AFC3-F3334A82FF9E}" srcOrd="0" destOrd="0" presId="urn:microsoft.com/office/officeart/2005/8/layout/vList2"/>
    <dgm:cxn modelId="{003B2AEC-85B6-4CA2-82C2-9A84D07262CF}" type="presParOf" srcId="{CAF4538C-C123-4A3D-B948-928ADD26A53F}" destId="{0327C653-9418-4446-BF7A-717721614E47}" srcOrd="0" destOrd="0" presId="urn:microsoft.com/office/officeart/2005/8/layout/vList2"/>
    <dgm:cxn modelId="{A65E9EBD-421F-493C-9CD2-E8153571908B}" type="presParOf" srcId="{CAF4538C-C123-4A3D-B948-928ADD26A53F}" destId="{30D30542-1172-413C-AD9D-B05D85E709B3}" srcOrd="1" destOrd="0" presId="urn:microsoft.com/office/officeart/2005/8/layout/vList2"/>
    <dgm:cxn modelId="{040514E0-6E81-485F-A364-F9C762B4BF2E}" type="presParOf" srcId="{CAF4538C-C123-4A3D-B948-928ADD26A53F}" destId="{E6DCD06F-DCC7-475D-B95C-C76F2E17C1A5}" srcOrd="2" destOrd="0" presId="urn:microsoft.com/office/officeart/2005/8/layout/vList2"/>
    <dgm:cxn modelId="{D28C79CE-E45B-46CE-8814-EBD3FA92CC8A}" type="presParOf" srcId="{CAF4538C-C123-4A3D-B948-928ADD26A53F}" destId="{F538B767-170A-40C0-8023-D44A9277E023}" srcOrd="3" destOrd="0" presId="urn:microsoft.com/office/officeart/2005/8/layout/vList2"/>
    <dgm:cxn modelId="{DBB5DFE5-5811-44F8-BBE2-7A6F0FBD58CC}" type="presParOf" srcId="{CAF4538C-C123-4A3D-B948-928ADD26A53F}" destId="{2CA2E848-E7DA-4D45-B341-FCA910A008FC}" srcOrd="4" destOrd="0" presId="urn:microsoft.com/office/officeart/2005/8/layout/vList2"/>
    <dgm:cxn modelId="{7D01BDB9-1430-4115-8EE5-D1DC7E1AB529}" type="presParOf" srcId="{CAF4538C-C123-4A3D-B948-928ADD26A53F}" destId="{C9E4FDC3-3899-4C4D-BC11-7FA0910CC0F1}" srcOrd="5" destOrd="0" presId="urn:microsoft.com/office/officeart/2005/8/layout/vList2"/>
    <dgm:cxn modelId="{53E91FAC-37A6-429F-82F9-0C78983202D7}" type="presParOf" srcId="{CAF4538C-C123-4A3D-B948-928ADD26A53F}" destId="{6AE9A0AC-21BC-4DD9-AFC3-F3334A82FF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54AB3-959C-4D1E-A707-6D424D3C2C4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D214561-650D-4CF4-9522-115272D6DFA4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Емоційний стан дитини </a:t>
          </a:r>
        </a:p>
      </dgm:t>
    </dgm:pt>
    <dgm:pt modelId="{80E0E1DA-3E21-4C9A-B99E-F2588883071B}" type="parTrans" cxnId="{8E3776BC-ED49-46D1-B4FD-08D7A5D0B9C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DF8F33CE-15E2-4E5F-8E79-8A662690BD7A}" type="sibTrans" cxnId="{8E3776BC-ED49-46D1-B4FD-08D7A5D0B9C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8CE66E5F-9369-4EA0-8C7D-E52363517177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 до навколишнього світу </a:t>
          </a:r>
        </a:p>
      </dgm:t>
    </dgm:pt>
    <dgm:pt modelId="{79FC7747-F82E-46E7-A3BA-8004C5F61C5F}" type="parTrans" cxnId="{B1080D3B-C10F-46A5-B645-FF097CBE9CB4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152376AF-36DA-4EEC-8D74-4A940952F71F}" type="sibTrans" cxnId="{B1080D3B-C10F-46A5-B645-FF097CBE9CB4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7898A72E-1F23-40CF-B564-C3289AF24A7D}">
      <dgm:prSet custT="1"/>
      <dgm:spPr>
        <a:solidFill>
          <a:schemeClr val="accent5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uk-UA" sz="2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 самостійно </a:t>
          </a:r>
          <a:r>
            <a: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uk-UA" sz="2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прекрасне </a:t>
          </a:r>
        </a:p>
      </dgm:t>
    </dgm:pt>
    <dgm:pt modelId="{2792E41F-FB30-4DD5-AD12-490BC16B02B8}" type="parTrans" cxnId="{E1E22E0C-ECD8-4ECA-BB40-1361EF6A15A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819781E6-594E-4ECA-A063-D1FD1A457047}" type="sibTrans" cxnId="{E1E22E0C-ECD8-4ECA-BB40-1361EF6A15A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B7778DFB-E64C-4CC3-8FF0-182192AE8A37}">
      <dgm:prSet custT="1"/>
      <dgm:spPr>
        <a:solidFill>
          <a:schemeClr val="accent6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gm:spPr>
      <dgm:t>
        <a:bodyPr/>
        <a:lstStyle/>
        <a:p>
          <a:pPr rtl="0"/>
          <a:r>
            <a: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Бачити прекрасне у творах мистецтва</a:t>
          </a:r>
        </a:p>
      </dgm:t>
    </dgm:pt>
    <dgm:pt modelId="{4766C860-7394-4671-A6A0-3750EC8DF3EF}" type="parTrans" cxnId="{22BA1315-2CE2-4F48-8ED1-B4526081B4D5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D5D64204-528B-4C3A-9BCA-EED662CE31F7}" type="sibTrans" cxnId="{22BA1315-2CE2-4F48-8ED1-B4526081B4D5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5212C3D3-9462-4978-8F48-D9F4D367E7CE}" type="pres">
      <dgm:prSet presAssocID="{92E54AB3-959C-4D1E-A707-6D424D3C2C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DD0012-0A40-4031-995D-69C652700732}" type="pres">
      <dgm:prSet presAssocID="{1D214561-650D-4CF4-9522-115272D6DFA4}" presName="root" presStyleCnt="0"/>
      <dgm:spPr/>
    </dgm:pt>
    <dgm:pt modelId="{B3999256-E0F2-439B-8A70-C90E0F24B4BE}" type="pres">
      <dgm:prSet presAssocID="{1D214561-650D-4CF4-9522-115272D6DFA4}" presName="rootComposite" presStyleCnt="0"/>
      <dgm:spPr/>
    </dgm:pt>
    <dgm:pt modelId="{80134FB5-1BE3-4093-A3C0-87799582C52D}" type="pres">
      <dgm:prSet presAssocID="{1D214561-650D-4CF4-9522-115272D6DFA4}" presName="rootText" presStyleLbl="node1" presStyleIdx="0" presStyleCnt="4" custScaleX="239421" custScaleY="320352" custLinFactNeighborX="53651" custLinFactNeighborY="38851"/>
      <dgm:spPr/>
      <dgm:t>
        <a:bodyPr/>
        <a:lstStyle/>
        <a:p>
          <a:endParaRPr lang="ru-RU"/>
        </a:p>
      </dgm:t>
    </dgm:pt>
    <dgm:pt modelId="{CA88EF31-91C9-4B9C-BA66-A1C0D44AACEF}" type="pres">
      <dgm:prSet presAssocID="{1D214561-650D-4CF4-9522-115272D6DF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8F9CA559-173F-4A6D-8DDC-57CB5648DC8C}" type="pres">
      <dgm:prSet presAssocID="{1D214561-650D-4CF4-9522-115272D6DFA4}" presName="childShape" presStyleCnt="0"/>
      <dgm:spPr/>
    </dgm:pt>
    <dgm:pt modelId="{32D49488-32CB-4304-9AB0-98583F468692}" type="pres">
      <dgm:prSet presAssocID="{8CE66E5F-9369-4EA0-8C7D-E52363517177}" presName="root" presStyleCnt="0"/>
      <dgm:spPr/>
    </dgm:pt>
    <dgm:pt modelId="{9ED7FE20-583F-49E5-BE0B-357C9AB4DA4B}" type="pres">
      <dgm:prSet presAssocID="{8CE66E5F-9369-4EA0-8C7D-E52363517177}" presName="rootComposite" presStyleCnt="0"/>
      <dgm:spPr/>
    </dgm:pt>
    <dgm:pt modelId="{19B1FEF3-A34D-4586-A4A2-B483A3244AF3}" type="pres">
      <dgm:prSet presAssocID="{8CE66E5F-9369-4EA0-8C7D-E52363517177}" presName="rootText" presStyleLbl="node1" presStyleIdx="1" presStyleCnt="4" custScaleX="192251" custScaleY="379472" custLinFactNeighborX="3281" custLinFactNeighborY="-6909"/>
      <dgm:spPr/>
      <dgm:t>
        <a:bodyPr/>
        <a:lstStyle/>
        <a:p>
          <a:endParaRPr lang="ru-RU"/>
        </a:p>
      </dgm:t>
    </dgm:pt>
    <dgm:pt modelId="{490B0CCA-D981-4386-AA2B-BAF91242B8C3}" type="pres">
      <dgm:prSet presAssocID="{8CE66E5F-9369-4EA0-8C7D-E52363517177}" presName="rootConnector" presStyleLbl="node1" presStyleIdx="1" presStyleCnt="4"/>
      <dgm:spPr/>
      <dgm:t>
        <a:bodyPr/>
        <a:lstStyle/>
        <a:p>
          <a:endParaRPr lang="ru-RU"/>
        </a:p>
      </dgm:t>
    </dgm:pt>
    <dgm:pt modelId="{ABDA54FB-7262-4610-B040-6F5E892F037F}" type="pres">
      <dgm:prSet presAssocID="{8CE66E5F-9369-4EA0-8C7D-E52363517177}" presName="childShape" presStyleCnt="0"/>
      <dgm:spPr/>
    </dgm:pt>
    <dgm:pt modelId="{C34956BB-19F4-4072-89EB-C5F24B11B1BB}" type="pres">
      <dgm:prSet presAssocID="{7898A72E-1F23-40CF-B564-C3289AF24A7D}" presName="root" presStyleCnt="0"/>
      <dgm:spPr/>
    </dgm:pt>
    <dgm:pt modelId="{3A9B4CA2-5997-4DDC-BB89-8F8D4E75D7B1}" type="pres">
      <dgm:prSet presAssocID="{7898A72E-1F23-40CF-B564-C3289AF24A7D}" presName="rootComposite" presStyleCnt="0"/>
      <dgm:spPr/>
    </dgm:pt>
    <dgm:pt modelId="{BF2483C8-486F-435A-8693-A23E30D024D4}" type="pres">
      <dgm:prSet presAssocID="{7898A72E-1F23-40CF-B564-C3289AF24A7D}" presName="rootText" presStyleLbl="node1" presStyleIdx="2" presStyleCnt="4" custScaleX="213754" custScaleY="313733"/>
      <dgm:spPr/>
      <dgm:t>
        <a:bodyPr/>
        <a:lstStyle/>
        <a:p>
          <a:endParaRPr lang="ru-RU"/>
        </a:p>
      </dgm:t>
    </dgm:pt>
    <dgm:pt modelId="{C9BDFF60-35EE-4345-9A5A-515BC9B53681}" type="pres">
      <dgm:prSet presAssocID="{7898A72E-1F23-40CF-B564-C3289AF24A7D}" presName="rootConnector" presStyleLbl="node1" presStyleIdx="2" presStyleCnt="4"/>
      <dgm:spPr/>
      <dgm:t>
        <a:bodyPr/>
        <a:lstStyle/>
        <a:p>
          <a:endParaRPr lang="ru-RU"/>
        </a:p>
      </dgm:t>
    </dgm:pt>
    <dgm:pt modelId="{68422318-4ED0-44AD-8644-99F6E341A1EF}" type="pres">
      <dgm:prSet presAssocID="{7898A72E-1F23-40CF-B564-C3289AF24A7D}" presName="childShape" presStyleCnt="0"/>
      <dgm:spPr/>
    </dgm:pt>
    <dgm:pt modelId="{8C5DCDEF-BB2C-4336-BB5D-10A05067E179}" type="pres">
      <dgm:prSet presAssocID="{B7778DFB-E64C-4CC3-8FF0-182192AE8A37}" presName="root" presStyleCnt="0"/>
      <dgm:spPr/>
    </dgm:pt>
    <dgm:pt modelId="{9E7F99FC-06E7-4EAF-894C-B021F1EA69B9}" type="pres">
      <dgm:prSet presAssocID="{B7778DFB-E64C-4CC3-8FF0-182192AE8A37}" presName="rootComposite" presStyleCnt="0"/>
      <dgm:spPr/>
    </dgm:pt>
    <dgm:pt modelId="{B654260D-3A67-4B9E-AECA-2F7942A215A7}" type="pres">
      <dgm:prSet presAssocID="{B7778DFB-E64C-4CC3-8FF0-182192AE8A37}" presName="rootText" presStyleLbl="node1" presStyleIdx="3" presStyleCnt="4" custScaleX="191960" custScaleY="370088"/>
      <dgm:spPr/>
      <dgm:t>
        <a:bodyPr/>
        <a:lstStyle/>
        <a:p>
          <a:endParaRPr lang="ru-RU"/>
        </a:p>
      </dgm:t>
    </dgm:pt>
    <dgm:pt modelId="{04371B25-03CE-4F38-88F5-BD40C7A30A6A}" type="pres">
      <dgm:prSet presAssocID="{B7778DFB-E64C-4CC3-8FF0-182192AE8A37}" presName="rootConnector" presStyleLbl="node1" presStyleIdx="3" presStyleCnt="4"/>
      <dgm:spPr/>
      <dgm:t>
        <a:bodyPr/>
        <a:lstStyle/>
        <a:p>
          <a:endParaRPr lang="ru-RU"/>
        </a:p>
      </dgm:t>
    </dgm:pt>
    <dgm:pt modelId="{C7D20039-61C5-4F92-9BB0-2825D962C192}" type="pres">
      <dgm:prSet presAssocID="{B7778DFB-E64C-4CC3-8FF0-182192AE8A37}" presName="childShape" presStyleCnt="0"/>
      <dgm:spPr/>
    </dgm:pt>
  </dgm:ptLst>
  <dgm:cxnLst>
    <dgm:cxn modelId="{E1E22E0C-ECD8-4ECA-BB40-1361EF6A15AE}" srcId="{92E54AB3-959C-4D1E-A707-6D424D3C2C47}" destId="{7898A72E-1F23-40CF-B564-C3289AF24A7D}" srcOrd="2" destOrd="0" parTransId="{2792E41F-FB30-4DD5-AD12-490BC16B02B8}" sibTransId="{819781E6-594E-4ECA-A063-D1FD1A457047}"/>
    <dgm:cxn modelId="{87E45A29-FE05-42AA-BD94-0C8A771C8291}" type="presOf" srcId="{B7778DFB-E64C-4CC3-8FF0-182192AE8A37}" destId="{04371B25-03CE-4F38-88F5-BD40C7A30A6A}" srcOrd="1" destOrd="0" presId="urn:microsoft.com/office/officeart/2005/8/layout/hierarchy3"/>
    <dgm:cxn modelId="{DF9159D1-B9AC-432F-802B-51978667407D}" type="presOf" srcId="{92E54AB3-959C-4D1E-A707-6D424D3C2C47}" destId="{5212C3D3-9462-4978-8F48-D9F4D367E7CE}" srcOrd="0" destOrd="0" presId="urn:microsoft.com/office/officeart/2005/8/layout/hierarchy3"/>
    <dgm:cxn modelId="{B849ABC0-02B1-4BB0-B9C0-FA4B0B7D44DE}" type="presOf" srcId="{8CE66E5F-9369-4EA0-8C7D-E52363517177}" destId="{19B1FEF3-A34D-4586-A4A2-B483A3244AF3}" srcOrd="0" destOrd="0" presId="urn:microsoft.com/office/officeart/2005/8/layout/hierarchy3"/>
    <dgm:cxn modelId="{0BBB2255-FDBC-4051-84C4-0CED56BD8DFE}" type="presOf" srcId="{8CE66E5F-9369-4EA0-8C7D-E52363517177}" destId="{490B0CCA-D981-4386-AA2B-BAF91242B8C3}" srcOrd="1" destOrd="0" presId="urn:microsoft.com/office/officeart/2005/8/layout/hierarchy3"/>
    <dgm:cxn modelId="{A00D4EED-64E3-45A3-8E77-C3C1872AF7F8}" type="presOf" srcId="{B7778DFB-E64C-4CC3-8FF0-182192AE8A37}" destId="{B654260D-3A67-4B9E-AECA-2F7942A215A7}" srcOrd="0" destOrd="0" presId="urn:microsoft.com/office/officeart/2005/8/layout/hierarchy3"/>
    <dgm:cxn modelId="{B3B2EF01-484D-48A2-A6F5-B49D9DE029A6}" type="presOf" srcId="{7898A72E-1F23-40CF-B564-C3289AF24A7D}" destId="{C9BDFF60-35EE-4345-9A5A-515BC9B53681}" srcOrd="1" destOrd="0" presId="urn:microsoft.com/office/officeart/2005/8/layout/hierarchy3"/>
    <dgm:cxn modelId="{8E3776BC-ED49-46D1-B4FD-08D7A5D0B9CE}" srcId="{92E54AB3-959C-4D1E-A707-6D424D3C2C47}" destId="{1D214561-650D-4CF4-9522-115272D6DFA4}" srcOrd="0" destOrd="0" parTransId="{80E0E1DA-3E21-4C9A-B99E-F2588883071B}" sibTransId="{DF8F33CE-15E2-4E5F-8E79-8A662690BD7A}"/>
    <dgm:cxn modelId="{B1080D3B-C10F-46A5-B645-FF097CBE9CB4}" srcId="{92E54AB3-959C-4D1E-A707-6D424D3C2C47}" destId="{8CE66E5F-9369-4EA0-8C7D-E52363517177}" srcOrd="1" destOrd="0" parTransId="{79FC7747-F82E-46E7-A3BA-8004C5F61C5F}" sibTransId="{152376AF-36DA-4EEC-8D74-4A940952F71F}"/>
    <dgm:cxn modelId="{BC325095-EC09-4495-940F-785222BD3285}" type="presOf" srcId="{1D214561-650D-4CF4-9522-115272D6DFA4}" destId="{80134FB5-1BE3-4093-A3C0-87799582C52D}" srcOrd="0" destOrd="0" presId="urn:microsoft.com/office/officeart/2005/8/layout/hierarchy3"/>
    <dgm:cxn modelId="{22BA1315-2CE2-4F48-8ED1-B4526081B4D5}" srcId="{92E54AB3-959C-4D1E-A707-6D424D3C2C47}" destId="{B7778DFB-E64C-4CC3-8FF0-182192AE8A37}" srcOrd="3" destOrd="0" parTransId="{4766C860-7394-4671-A6A0-3750EC8DF3EF}" sibTransId="{D5D64204-528B-4C3A-9BCA-EED662CE31F7}"/>
    <dgm:cxn modelId="{320DAE3F-8B26-4BF2-A995-F4BCFDE03C5B}" type="presOf" srcId="{7898A72E-1F23-40CF-B564-C3289AF24A7D}" destId="{BF2483C8-486F-435A-8693-A23E30D024D4}" srcOrd="0" destOrd="0" presId="urn:microsoft.com/office/officeart/2005/8/layout/hierarchy3"/>
    <dgm:cxn modelId="{76749E85-12F5-450E-97BF-A56BF86E1C27}" type="presOf" srcId="{1D214561-650D-4CF4-9522-115272D6DFA4}" destId="{CA88EF31-91C9-4B9C-BA66-A1C0D44AACEF}" srcOrd="1" destOrd="0" presId="urn:microsoft.com/office/officeart/2005/8/layout/hierarchy3"/>
    <dgm:cxn modelId="{7E924F58-290F-4A07-B8C5-9FB6EA6153B8}" type="presParOf" srcId="{5212C3D3-9462-4978-8F48-D9F4D367E7CE}" destId="{4BDD0012-0A40-4031-995D-69C652700732}" srcOrd="0" destOrd="0" presId="urn:microsoft.com/office/officeart/2005/8/layout/hierarchy3"/>
    <dgm:cxn modelId="{D4E997D9-96EA-4259-947A-5FF984EAB35F}" type="presParOf" srcId="{4BDD0012-0A40-4031-995D-69C652700732}" destId="{B3999256-E0F2-439B-8A70-C90E0F24B4BE}" srcOrd="0" destOrd="0" presId="urn:microsoft.com/office/officeart/2005/8/layout/hierarchy3"/>
    <dgm:cxn modelId="{8C7DEB37-C3B2-4E7F-94EC-525131C05D25}" type="presParOf" srcId="{B3999256-E0F2-439B-8A70-C90E0F24B4BE}" destId="{80134FB5-1BE3-4093-A3C0-87799582C52D}" srcOrd="0" destOrd="0" presId="urn:microsoft.com/office/officeart/2005/8/layout/hierarchy3"/>
    <dgm:cxn modelId="{E04F3776-A065-4D2E-AE76-51387C14AFB4}" type="presParOf" srcId="{B3999256-E0F2-439B-8A70-C90E0F24B4BE}" destId="{CA88EF31-91C9-4B9C-BA66-A1C0D44AACEF}" srcOrd="1" destOrd="0" presId="urn:microsoft.com/office/officeart/2005/8/layout/hierarchy3"/>
    <dgm:cxn modelId="{CE0C6C15-1D60-4F87-B592-AEDF20225ED4}" type="presParOf" srcId="{4BDD0012-0A40-4031-995D-69C652700732}" destId="{8F9CA559-173F-4A6D-8DDC-57CB5648DC8C}" srcOrd="1" destOrd="0" presId="urn:microsoft.com/office/officeart/2005/8/layout/hierarchy3"/>
    <dgm:cxn modelId="{562F3276-C544-4095-ADE5-61E1714F1DBC}" type="presParOf" srcId="{5212C3D3-9462-4978-8F48-D9F4D367E7CE}" destId="{32D49488-32CB-4304-9AB0-98583F468692}" srcOrd="1" destOrd="0" presId="urn:microsoft.com/office/officeart/2005/8/layout/hierarchy3"/>
    <dgm:cxn modelId="{4BC75E90-1D5C-43A4-A49D-96510DF1A25B}" type="presParOf" srcId="{32D49488-32CB-4304-9AB0-98583F468692}" destId="{9ED7FE20-583F-49E5-BE0B-357C9AB4DA4B}" srcOrd="0" destOrd="0" presId="urn:microsoft.com/office/officeart/2005/8/layout/hierarchy3"/>
    <dgm:cxn modelId="{6E57616F-D7C9-49DA-BBF6-0D46E221595D}" type="presParOf" srcId="{9ED7FE20-583F-49E5-BE0B-357C9AB4DA4B}" destId="{19B1FEF3-A34D-4586-A4A2-B483A3244AF3}" srcOrd="0" destOrd="0" presId="urn:microsoft.com/office/officeart/2005/8/layout/hierarchy3"/>
    <dgm:cxn modelId="{C54E9588-D388-48D8-B68E-9639F90D5AB1}" type="presParOf" srcId="{9ED7FE20-583F-49E5-BE0B-357C9AB4DA4B}" destId="{490B0CCA-D981-4386-AA2B-BAF91242B8C3}" srcOrd="1" destOrd="0" presId="urn:microsoft.com/office/officeart/2005/8/layout/hierarchy3"/>
    <dgm:cxn modelId="{C4F9AD0B-CCC5-4D41-B2AB-D5F0F8BA6D01}" type="presParOf" srcId="{32D49488-32CB-4304-9AB0-98583F468692}" destId="{ABDA54FB-7262-4610-B040-6F5E892F037F}" srcOrd="1" destOrd="0" presId="urn:microsoft.com/office/officeart/2005/8/layout/hierarchy3"/>
    <dgm:cxn modelId="{5CEB190F-2351-4BBC-A753-00AD3BFB08E9}" type="presParOf" srcId="{5212C3D3-9462-4978-8F48-D9F4D367E7CE}" destId="{C34956BB-19F4-4072-89EB-C5F24B11B1BB}" srcOrd="2" destOrd="0" presId="urn:microsoft.com/office/officeart/2005/8/layout/hierarchy3"/>
    <dgm:cxn modelId="{1F2406DE-40C0-468E-A671-3A24C3DFEE22}" type="presParOf" srcId="{C34956BB-19F4-4072-89EB-C5F24B11B1BB}" destId="{3A9B4CA2-5997-4DDC-BB89-8F8D4E75D7B1}" srcOrd="0" destOrd="0" presId="urn:microsoft.com/office/officeart/2005/8/layout/hierarchy3"/>
    <dgm:cxn modelId="{06B83A8C-0F7D-441A-A017-FEC34C98BBD4}" type="presParOf" srcId="{3A9B4CA2-5997-4DDC-BB89-8F8D4E75D7B1}" destId="{BF2483C8-486F-435A-8693-A23E30D024D4}" srcOrd="0" destOrd="0" presId="urn:microsoft.com/office/officeart/2005/8/layout/hierarchy3"/>
    <dgm:cxn modelId="{9FDE7B39-E18E-4349-9D03-1FFC5D41F8C9}" type="presParOf" srcId="{3A9B4CA2-5997-4DDC-BB89-8F8D4E75D7B1}" destId="{C9BDFF60-35EE-4345-9A5A-515BC9B53681}" srcOrd="1" destOrd="0" presId="urn:microsoft.com/office/officeart/2005/8/layout/hierarchy3"/>
    <dgm:cxn modelId="{B358128E-D150-4197-98CF-1BA39612FE7F}" type="presParOf" srcId="{C34956BB-19F4-4072-89EB-C5F24B11B1BB}" destId="{68422318-4ED0-44AD-8644-99F6E341A1EF}" srcOrd="1" destOrd="0" presId="urn:microsoft.com/office/officeart/2005/8/layout/hierarchy3"/>
    <dgm:cxn modelId="{9067B7BD-CE0F-4FE6-B920-76E67C7F5CDA}" type="presParOf" srcId="{5212C3D3-9462-4978-8F48-D9F4D367E7CE}" destId="{8C5DCDEF-BB2C-4336-BB5D-10A05067E179}" srcOrd="3" destOrd="0" presId="urn:microsoft.com/office/officeart/2005/8/layout/hierarchy3"/>
    <dgm:cxn modelId="{4D12E08B-D106-42FC-9FB1-C78C313E07F1}" type="presParOf" srcId="{8C5DCDEF-BB2C-4336-BB5D-10A05067E179}" destId="{9E7F99FC-06E7-4EAF-894C-B021F1EA69B9}" srcOrd="0" destOrd="0" presId="urn:microsoft.com/office/officeart/2005/8/layout/hierarchy3"/>
    <dgm:cxn modelId="{BF3EA192-EFEC-4CA9-907B-6AB1BD0B191B}" type="presParOf" srcId="{9E7F99FC-06E7-4EAF-894C-B021F1EA69B9}" destId="{B654260D-3A67-4B9E-AECA-2F7942A215A7}" srcOrd="0" destOrd="0" presId="urn:microsoft.com/office/officeart/2005/8/layout/hierarchy3"/>
    <dgm:cxn modelId="{CEE61BA8-7454-42C7-B507-6351AA9186D3}" type="presParOf" srcId="{9E7F99FC-06E7-4EAF-894C-B021F1EA69B9}" destId="{04371B25-03CE-4F38-88F5-BD40C7A30A6A}" srcOrd="1" destOrd="0" presId="urn:microsoft.com/office/officeart/2005/8/layout/hierarchy3"/>
    <dgm:cxn modelId="{0A119958-6576-4284-BEFD-D7C7A72FD5B0}" type="presParOf" srcId="{8C5DCDEF-BB2C-4336-BB5D-10A05067E179}" destId="{C7D20039-61C5-4F92-9BB0-2825D962C1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E7AC8-AD28-48DF-ACC2-5CBE2AEDEF9A}" type="doc">
      <dgm:prSet loTypeId="urn:microsoft.com/office/officeart/2005/8/layout/cycle3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9A3994B2-05B5-42FF-9613-B27673859F4B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їм подобається зображення?</a:t>
          </a:r>
          <a:endParaRPr lang="uk-UA" sz="3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E9D88-9269-453B-9E47-30DCF3B7A695}" type="parTrans" cxnId="{39BEF470-227A-4F31-BB4C-D6B7E02D980C}">
      <dgm:prSet/>
      <dgm:spPr/>
      <dgm:t>
        <a:bodyPr/>
        <a:lstStyle/>
        <a:p>
          <a:endParaRPr lang="uk-UA"/>
        </a:p>
      </dgm:t>
    </dgm:pt>
    <dgm:pt modelId="{92CFDAB2-CC34-4D34-A63B-B07B4B509492}" type="sibTrans" cxnId="{39BEF470-227A-4F31-BB4C-D6B7E02D980C}">
      <dgm:prSet/>
      <dgm:spPr/>
      <dgm:t>
        <a:bodyPr/>
        <a:lstStyle/>
        <a:p>
          <a:endParaRPr lang="uk-UA"/>
        </a:p>
      </dgm:t>
    </dgm:pt>
    <dgm:pt modelId="{29714EB6-1C13-4726-BE7D-0AC87FD762CD}">
      <dgm:prSet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uk-UA" b="1" i="1" dirty="0"/>
            <a:t> </a:t>
          </a:r>
          <a:r>
            <a:rPr lang="uk-UA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них цікавого?</a:t>
          </a:r>
          <a:endParaRPr lang="uk-UA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6BBB08-D74A-4F42-93C7-3F244B996256}" type="parTrans" cxnId="{EC8E84C3-8EC9-4413-BE33-9F77CE2D03DD}">
      <dgm:prSet/>
      <dgm:spPr/>
      <dgm:t>
        <a:bodyPr/>
        <a:lstStyle/>
        <a:p>
          <a:endParaRPr lang="uk-UA"/>
        </a:p>
      </dgm:t>
    </dgm:pt>
    <dgm:pt modelId="{50B5E14D-1483-4070-A23E-1A278840F784}" type="sibTrans" cxnId="{EC8E84C3-8EC9-4413-BE33-9F77CE2D03DD}">
      <dgm:prSet/>
      <dgm:spPr/>
      <dgm:t>
        <a:bodyPr/>
        <a:lstStyle/>
        <a:p>
          <a:endParaRPr lang="uk-UA"/>
        </a:p>
      </dgm:t>
    </dgm:pt>
    <dgm:pt modelId="{8ED221DA-B1BC-49A3-A496-35FD029D5753}">
      <dgm:prSet/>
      <dgm:spPr>
        <a:solidFill>
          <a:schemeClr val="accent5">
            <a:lumMod val="20000"/>
            <a:lumOff val="8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вони радують їх?</a:t>
          </a:r>
          <a:r>
            <a:rPr lang="uk-UA" b="1" i="1" dirty="0"/>
            <a:t> </a:t>
          </a:r>
          <a:endParaRPr lang="uk-UA" dirty="0"/>
        </a:p>
      </dgm:t>
    </dgm:pt>
    <dgm:pt modelId="{3978DECA-BD47-45FA-AEA8-831B59128586}" type="parTrans" cxnId="{16E75ED9-E3C7-4C60-A2F5-B2DE8D81B4FA}">
      <dgm:prSet/>
      <dgm:spPr/>
      <dgm:t>
        <a:bodyPr/>
        <a:lstStyle/>
        <a:p>
          <a:endParaRPr lang="uk-UA"/>
        </a:p>
      </dgm:t>
    </dgm:pt>
    <dgm:pt modelId="{717F0D1B-904B-432C-AA47-461A3776E3BA}" type="sibTrans" cxnId="{16E75ED9-E3C7-4C60-A2F5-B2DE8D81B4FA}">
      <dgm:prSet/>
      <dgm:spPr/>
      <dgm:t>
        <a:bodyPr/>
        <a:lstStyle/>
        <a:p>
          <a:endParaRPr lang="uk-UA"/>
        </a:p>
      </dgm:t>
    </dgm:pt>
    <dgm:pt modelId="{C8AF9587-93DD-402B-9446-0C0BD764F438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 викликає негативне ставлення?</a:t>
          </a:r>
          <a:r>
            <a:rPr lang="uk-UA" sz="2600" b="1" i="1" dirty="0"/>
            <a:t>?</a:t>
          </a:r>
          <a:endParaRPr lang="uk-UA" sz="2600" dirty="0"/>
        </a:p>
      </dgm:t>
    </dgm:pt>
    <dgm:pt modelId="{D00D47B1-2FA9-4D26-9D2A-0D8056E1DBB5}" type="parTrans" cxnId="{6B7852DE-3A33-49B1-B4CB-C1A69C878C7B}">
      <dgm:prSet/>
      <dgm:spPr/>
      <dgm:t>
        <a:bodyPr/>
        <a:lstStyle/>
        <a:p>
          <a:endParaRPr lang="uk-UA"/>
        </a:p>
      </dgm:t>
    </dgm:pt>
    <dgm:pt modelId="{AF9C835C-75E1-4785-AC42-DD405EA143E4}" type="sibTrans" cxnId="{6B7852DE-3A33-49B1-B4CB-C1A69C878C7B}">
      <dgm:prSet/>
      <dgm:spPr/>
      <dgm:t>
        <a:bodyPr/>
        <a:lstStyle/>
        <a:p>
          <a:endParaRPr lang="uk-UA"/>
        </a:p>
      </dgm:t>
    </dgm:pt>
    <dgm:pt modelId="{BC80957A-7DCD-4326-BD21-F5C4B67BAB43}" type="pres">
      <dgm:prSet presAssocID="{8EBE7AC8-AD28-48DF-ACC2-5CBE2AEDE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D0617-A623-4DDB-A4AE-72D765EA54AC}" type="pres">
      <dgm:prSet presAssocID="{8EBE7AC8-AD28-48DF-ACC2-5CBE2AEDEF9A}" presName="cycle" presStyleCnt="0"/>
      <dgm:spPr/>
    </dgm:pt>
    <dgm:pt modelId="{717789A1-5B53-4928-BC07-1633A85BFBA4}" type="pres">
      <dgm:prSet presAssocID="{9A3994B2-05B5-42FF-9613-B27673859F4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435E-F7F1-4E5F-9CED-EC66E1310635}" type="pres">
      <dgm:prSet presAssocID="{92CFDAB2-CC34-4D34-A63B-B07B4B50949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4A66205-9F17-4C3A-B840-722E4545EB79}" type="pres">
      <dgm:prSet presAssocID="{29714EB6-1C13-4726-BE7D-0AC87FD762C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44B43-2C9B-425A-ADC8-34F626696954}" type="pres">
      <dgm:prSet presAssocID="{8ED221DA-B1BC-49A3-A496-35FD029D575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FABFA-6E12-407E-8C17-FCECB2636010}" type="pres">
      <dgm:prSet presAssocID="{C8AF9587-93DD-402B-9446-0C0BD764F43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75ED9-E3C7-4C60-A2F5-B2DE8D81B4FA}" srcId="{8EBE7AC8-AD28-48DF-ACC2-5CBE2AEDEF9A}" destId="{8ED221DA-B1BC-49A3-A496-35FD029D5753}" srcOrd="2" destOrd="0" parTransId="{3978DECA-BD47-45FA-AEA8-831B59128586}" sibTransId="{717F0D1B-904B-432C-AA47-461A3776E3BA}"/>
    <dgm:cxn modelId="{8EA6E9D4-58CF-4AEA-8512-E262E2F48F92}" type="presOf" srcId="{29714EB6-1C13-4726-BE7D-0AC87FD762CD}" destId="{A4A66205-9F17-4C3A-B840-722E4545EB79}" srcOrd="0" destOrd="0" presId="urn:microsoft.com/office/officeart/2005/8/layout/cycle3"/>
    <dgm:cxn modelId="{6ED28B49-F3DC-4853-A3B1-4183E9EF0A7F}" type="presOf" srcId="{8ED221DA-B1BC-49A3-A496-35FD029D5753}" destId="{86944B43-2C9B-425A-ADC8-34F626696954}" srcOrd="0" destOrd="0" presId="urn:microsoft.com/office/officeart/2005/8/layout/cycle3"/>
    <dgm:cxn modelId="{39BEF470-227A-4F31-BB4C-D6B7E02D980C}" srcId="{8EBE7AC8-AD28-48DF-ACC2-5CBE2AEDEF9A}" destId="{9A3994B2-05B5-42FF-9613-B27673859F4B}" srcOrd="0" destOrd="0" parTransId="{02CE9D88-9269-453B-9E47-30DCF3B7A695}" sibTransId="{92CFDAB2-CC34-4D34-A63B-B07B4B509492}"/>
    <dgm:cxn modelId="{6F395526-55CC-4D76-B1C8-1B420A10A175}" type="presOf" srcId="{92CFDAB2-CC34-4D34-A63B-B07B4B509492}" destId="{E3AE435E-F7F1-4E5F-9CED-EC66E1310635}" srcOrd="0" destOrd="0" presId="urn:microsoft.com/office/officeart/2005/8/layout/cycle3"/>
    <dgm:cxn modelId="{6B7852DE-3A33-49B1-B4CB-C1A69C878C7B}" srcId="{8EBE7AC8-AD28-48DF-ACC2-5CBE2AEDEF9A}" destId="{C8AF9587-93DD-402B-9446-0C0BD764F438}" srcOrd="3" destOrd="0" parTransId="{D00D47B1-2FA9-4D26-9D2A-0D8056E1DBB5}" sibTransId="{AF9C835C-75E1-4785-AC42-DD405EA143E4}"/>
    <dgm:cxn modelId="{EC8E84C3-8EC9-4413-BE33-9F77CE2D03DD}" srcId="{8EBE7AC8-AD28-48DF-ACC2-5CBE2AEDEF9A}" destId="{29714EB6-1C13-4726-BE7D-0AC87FD762CD}" srcOrd="1" destOrd="0" parTransId="{B96BBB08-D74A-4F42-93C7-3F244B996256}" sibTransId="{50B5E14D-1483-4070-A23E-1A278840F784}"/>
    <dgm:cxn modelId="{50595184-3B63-46FD-9005-9836F94ED994}" type="presOf" srcId="{8EBE7AC8-AD28-48DF-ACC2-5CBE2AEDEF9A}" destId="{BC80957A-7DCD-4326-BD21-F5C4B67BAB43}" srcOrd="0" destOrd="0" presId="urn:microsoft.com/office/officeart/2005/8/layout/cycle3"/>
    <dgm:cxn modelId="{FCFB4313-E0E8-43C4-BC7E-E08A1279F9DE}" type="presOf" srcId="{C8AF9587-93DD-402B-9446-0C0BD764F438}" destId="{009FABFA-6E12-407E-8C17-FCECB2636010}" srcOrd="0" destOrd="0" presId="urn:microsoft.com/office/officeart/2005/8/layout/cycle3"/>
    <dgm:cxn modelId="{62AC3646-B84D-421D-B4B5-8F372992088D}" type="presOf" srcId="{9A3994B2-05B5-42FF-9613-B27673859F4B}" destId="{717789A1-5B53-4928-BC07-1633A85BFBA4}" srcOrd="0" destOrd="0" presId="urn:microsoft.com/office/officeart/2005/8/layout/cycle3"/>
    <dgm:cxn modelId="{6EA03164-FB09-4925-A34D-D10247A1756D}" type="presParOf" srcId="{BC80957A-7DCD-4326-BD21-F5C4B67BAB43}" destId="{F78D0617-A623-4DDB-A4AE-72D765EA54AC}" srcOrd="0" destOrd="0" presId="urn:microsoft.com/office/officeart/2005/8/layout/cycle3"/>
    <dgm:cxn modelId="{CFB8B345-633F-43B4-9464-FB05E540FECC}" type="presParOf" srcId="{F78D0617-A623-4DDB-A4AE-72D765EA54AC}" destId="{717789A1-5B53-4928-BC07-1633A85BFBA4}" srcOrd="0" destOrd="0" presId="urn:microsoft.com/office/officeart/2005/8/layout/cycle3"/>
    <dgm:cxn modelId="{C985ADFC-1E3D-49B4-8E13-9D665FF5282D}" type="presParOf" srcId="{F78D0617-A623-4DDB-A4AE-72D765EA54AC}" destId="{E3AE435E-F7F1-4E5F-9CED-EC66E1310635}" srcOrd="1" destOrd="0" presId="urn:microsoft.com/office/officeart/2005/8/layout/cycle3"/>
    <dgm:cxn modelId="{339C419F-392C-4C07-829A-F17F69ABA0BC}" type="presParOf" srcId="{F78D0617-A623-4DDB-A4AE-72D765EA54AC}" destId="{A4A66205-9F17-4C3A-B840-722E4545EB79}" srcOrd="2" destOrd="0" presId="urn:microsoft.com/office/officeart/2005/8/layout/cycle3"/>
    <dgm:cxn modelId="{8A296BA6-041F-4D7F-BDB2-A03909A93977}" type="presParOf" srcId="{F78D0617-A623-4DDB-A4AE-72D765EA54AC}" destId="{86944B43-2C9B-425A-ADC8-34F626696954}" srcOrd="3" destOrd="0" presId="urn:microsoft.com/office/officeart/2005/8/layout/cycle3"/>
    <dgm:cxn modelId="{E04F0D68-56E1-44FE-BBBB-3F88FD9F0039}" type="presParOf" srcId="{F78D0617-A623-4DDB-A4AE-72D765EA54AC}" destId="{009FABFA-6E12-407E-8C17-FCECB263601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68B47-F300-4A9E-BBB2-0267F834F8B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7820075-08A0-4734-8F2C-ABF2AAB42FD2}">
      <dgm:prSet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Вміння і потреба доводити почате до кінця</a:t>
          </a:r>
        </a:p>
      </dgm:t>
    </dgm:pt>
    <dgm:pt modelId="{8EC52FDB-7887-4034-8B10-36343D4A4388}" type="parTrans" cxnId="{E5DCB6FA-6C83-4AE7-B894-D278CDB98007}">
      <dgm:prSet/>
      <dgm:spPr/>
      <dgm:t>
        <a:bodyPr/>
        <a:lstStyle/>
        <a:p>
          <a:endParaRPr lang="uk-UA"/>
        </a:p>
      </dgm:t>
    </dgm:pt>
    <dgm:pt modelId="{FA2C6F1E-5FEB-4896-ABE2-95CFBB67A647}" type="sibTrans" cxnId="{E5DCB6FA-6C83-4AE7-B894-D278CDB98007}">
      <dgm:prSet/>
      <dgm:spPr/>
      <dgm:t>
        <a:bodyPr/>
        <a:lstStyle/>
        <a:p>
          <a:endParaRPr lang="uk-UA"/>
        </a:p>
      </dgm:t>
    </dgm:pt>
    <dgm:pt modelId="{897A2088-6ADC-4C99-BC51-6D6100C276EB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Зосереджено й цілеспрямовано займатися</a:t>
          </a:r>
        </a:p>
      </dgm:t>
    </dgm:pt>
    <dgm:pt modelId="{1C936A80-5470-443C-9771-6A06FB5A8EE1}" type="parTrans" cxnId="{8BD59E87-75D4-4FE4-94D6-4B0C3CEC7118}">
      <dgm:prSet/>
      <dgm:spPr/>
      <dgm:t>
        <a:bodyPr/>
        <a:lstStyle/>
        <a:p>
          <a:endParaRPr lang="uk-UA"/>
        </a:p>
      </dgm:t>
    </dgm:pt>
    <dgm:pt modelId="{D5654D7B-E76C-47F8-B231-AFE8AE2DCB7F}" type="sibTrans" cxnId="{8BD59E87-75D4-4FE4-94D6-4B0C3CEC7118}">
      <dgm:prSet/>
      <dgm:spPr/>
      <dgm:t>
        <a:bodyPr/>
        <a:lstStyle/>
        <a:p>
          <a:endParaRPr lang="uk-UA"/>
        </a:p>
      </dgm:t>
    </dgm:pt>
    <dgm:pt modelId="{4C9EE82B-064F-477E-8AC8-28D04DF4034E}">
      <dgm:prSet custT="1"/>
      <dgm:spPr>
        <a:solidFill>
          <a:schemeClr val="accent4">
            <a:lumMod val="60000"/>
            <a:lumOff val="40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Долати труднощі</a:t>
          </a:r>
        </a:p>
      </dgm:t>
    </dgm:pt>
    <dgm:pt modelId="{2A78B523-9297-4244-94AB-2C74A874E2DC}" type="parTrans" cxnId="{5BBE6D85-D962-489D-8BE9-F4523CBE88A0}">
      <dgm:prSet/>
      <dgm:spPr/>
      <dgm:t>
        <a:bodyPr/>
        <a:lstStyle/>
        <a:p>
          <a:endParaRPr lang="uk-UA"/>
        </a:p>
      </dgm:t>
    </dgm:pt>
    <dgm:pt modelId="{E842BA0A-2A92-4F71-BA5F-B38471BD3237}" type="sibTrans" cxnId="{5BBE6D85-D962-489D-8BE9-F4523CBE88A0}">
      <dgm:prSet/>
      <dgm:spPr/>
      <dgm:t>
        <a:bodyPr/>
        <a:lstStyle/>
        <a:p>
          <a:endParaRPr lang="uk-UA"/>
        </a:p>
      </dgm:t>
    </dgm:pt>
    <dgm:pt modelId="{6BC1E796-DA61-4DB3-BC98-C8AA0A5D1F2C}">
      <dgm:prSet custT="1"/>
      <dgm:spPr>
        <a:solidFill>
          <a:schemeClr val="accent5">
            <a:lumMod val="20000"/>
            <a:lumOff val="8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Художньо-продуктивна діяльність сприяє здійсненню трудового виховання</a:t>
          </a:r>
        </a:p>
      </dgm:t>
    </dgm:pt>
    <dgm:pt modelId="{22DD674F-9AC5-4C9F-903A-EB7CDD83308A}" type="parTrans" cxnId="{6D279BD1-72F7-4C8C-A00A-A1123F5E5A7A}">
      <dgm:prSet/>
      <dgm:spPr/>
      <dgm:t>
        <a:bodyPr/>
        <a:lstStyle/>
        <a:p>
          <a:endParaRPr lang="uk-UA"/>
        </a:p>
      </dgm:t>
    </dgm:pt>
    <dgm:pt modelId="{C2BA6B8C-CBF4-442D-AF6D-0A0F47E02C21}" type="sibTrans" cxnId="{6D279BD1-72F7-4C8C-A00A-A1123F5E5A7A}">
      <dgm:prSet/>
      <dgm:spPr/>
      <dgm:t>
        <a:bodyPr/>
        <a:lstStyle/>
        <a:p>
          <a:endParaRPr lang="uk-UA"/>
        </a:p>
      </dgm:t>
    </dgm:pt>
    <dgm:pt modelId="{08375A07-57B4-40C3-A798-BD2A21D2405F}" type="pres">
      <dgm:prSet presAssocID="{14868B47-F300-4A9E-BBB2-0267F834F8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9A828-14ED-4FA7-AB41-2EE87B2E6ED5}" type="pres">
      <dgm:prSet presAssocID="{14868B47-F300-4A9E-BBB2-0267F834F8B5}" presName="arrow" presStyleLbl="bgShp" presStyleIdx="0" presStyleCnt="1"/>
      <dgm:spPr/>
    </dgm:pt>
    <dgm:pt modelId="{FD2233DD-D689-4521-A985-9B7EBE650B3C}" type="pres">
      <dgm:prSet presAssocID="{14868B47-F300-4A9E-BBB2-0267F834F8B5}" presName="linearProcess" presStyleCnt="0"/>
      <dgm:spPr/>
    </dgm:pt>
    <dgm:pt modelId="{8B27A599-7BD2-4A44-A0A0-6A9011BEAE01}" type="pres">
      <dgm:prSet presAssocID="{87820075-08A0-4734-8F2C-ABF2AAB42FD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FDF37-DE23-4A21-AE95-CE8ACB85E4A9}" type="pres">
      <dgm:prSet presAssocID="{FA2C6F1E-5FEB-4896-ABE2-95CFBB67A647}" presName="sibTrans" presStyleCnt="0"/>
      <dgm:spPr/>
    </dgm:pt>
    <dgm:pt modelId="{D682D4E7-FED9-4F1B-880F-F1507328BC3B}" type="pres">
      <dgm:prSet presAssocID="{897A2088-6ADC-4C99-BC51-6D6100C276E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BA9B5-3177-499F-9F22-410C9A758192}" type="pres">
      <dgm:prSet presAssocID="{D5654D7B-E76C-47F8-B231-AFE8AE2DCB7F}" presName="sibTrans" presStyleCnt="0"/>
      <dgm:spPr/>
    </dgm:pt>
    <dgm:pt modelId="{559CC3BC-1661-4E73-8E95-015057CF13C6}" type="pres">
      <dgm:prSet presAssocID="{4C9EE82B-064F-477E-8AC8-28D04DF4034E}" presName="textNode" presStyleLbl="node1" presStyleIdx="2" presStyleCnt="4" custLinFactNeighborX="3044" custLinFactNeighborY="-2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ABDF-E994-4F62-A666-CB61E3B71B5A}" type="pres">
      <dgm:prSet presAssocID="{E842BA0A-2A92-4F71-BA5F-B38471BD3237}" presName="sibTrans" presStyleCnt="0"/>
      <dgm:spPr/>
    </dgm:pt>
    <dgm:pt modelId="{467AD00B-3426-43D7-B75D-BB3E842552CE}" type="pres">
      <dgm:prSet presAssocID="{6BC1E796-DA61-4DB3-BC98-C8AA0A5D1F2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B24922-E5B0-419B-BD15-EC006F736659}" type="presOf" srcId="{4C9EE82B-064F-477E-8AC8-28D04DF4034E}" destId="{559CC3BC-1661-4E73-8E95-015057CF13C6}" srcOrd="0" destOrd="0" presId="urn:microsoft.com/office/officeart/2005/8/layout/hProcess9"/>
    <dgm:cxn modelId="{C6D219AE-E454-4D99-AC33-90FED5B7C47B}" type="presOf" srcId="{897A2088-6ADC-4C99-BC51-6D6100C276EB}" destId="{D682D4E7-FED9-4F1B-880F-F1507328BC3B}" srcOrd="0" destOrd="0" presId="urn:microsoft.com/office/officeart/2005/8/layout/hProcess9"/>
    <dgm:cxn modelId="{6D279BD1-72F7-4C8C-A00A-A1123F5E5A7A}" srcId="{14868B47-F300-4A9E-BBB2-0267F834F8B5}" destId="{6BC1E796-DA61-4DB3-BC98-C8AA0A5D1F2C}" srcOrd="3" destOrd="0" parTransId="{22DD674F-9AC5-4C9F-903A-EB7CDD83308A}" sibTransId="{C2BA6B8C-CBF4-442D-AF6D-0A0F47E02C21}"/>
    <dgm:cxn modelId="{5BBE6D85-D962-489D-8BE9-F4523CBE88A0}" srcId="{14868B47-F300-4A9E-BBB2-0267F834F8B5}" destId="{4C9EE82B-064F-477E-8AC8-28D04DF4034E}" srcOrd="2" destOrd="0" parTransId="{2A78B523-9297-4244-94AB-2C74A874E2DC}" sibTransId="{E842BA0A-2A92-4F71-BA5F-B38471BD3237}"/>
    <dgm:cxn modelId="{110AFB99-C9EA-4DA4-9295-84D659995F10}" type="presOf" srcId="{6BC1E796-DA61-4DB3-BC98-C8AA0A5D1F2C}" destId="{467AD00B-3426-43D7-B75D-BB3E842552CE}" srcOrd="0" destOrd="0" presId="urn:microsoft.com/office/officeart/2005/8/layout/hProcess9"/>
    <dgm:cxn modelId="{C1EC1658-032C-46B7-9656-8AA185D94B8B}" type="presOf" srcId="{14868B47-F300-4A9E-BBB2-0267F834F8B5}" destId="{08375A07-57B4-40C3-A798-BD2A21D2405F}" srcOrd="0" destOrd="0" presId="urn:microsoft.com/office/officeart/2005/8/layout/hProcess9"/>
    <dgm:cxn modelId="{E5DCB6FA-6C83-4AE7-B894-D278CDB98007}" srcId="{14868B47-F300-4A9E-BBB2-0267F834F8B5}" destId="{87820075-08A0-4734-8F2C-ABF2AAB42FD2}" srcOrd="0" destOrd="0" parTransId="{8EC52FDB-7887-4034-8B10-36343D4A4388}" sibTransId="{FA2C6F1E-5FEB-4896-ABE2-95CFBB67A647}"/>
    <dgm:cxn modelId="{8BD59E87-75D4-4FE4-94D6-4B0C3CEC7118}" srcId="{14868B47-F300-4A9E-BBB2-0267F834F8B5}" destId="{897A2088-6ADC-4C99-BC51-6D6100C276EB}" srcOrd="1" destOrd="0" parTransId="{1C936A80-5470-443C-9771-6A06FB5A8EE1}" sibTransId="{D5654D7B-E76C-47F8-B231-AFE8AE2DCB7F}"/>
    <dgm:cxn modelId="{A767D6C7-CB2F-40BF-A57B-BFFEE16F01D9}" type="presOf" srcId="{87820075-08A0-4734-8F2C-ABF2AAB42FD2}" destId="{8B27A599-7BD2-4A44-A0A0-6A9011BEAE01}" srcOrd="0" destOrd="0" presId="urn:microsoft.com/office/officeart/2005/8/layout/hProcess9"/>
    <dgm:cxn modelId="{DAD92F39-942C-4EA8-8CBE-EB118B4D559C}" type="presParOf" srcId="{08375A07-57B4-40C3-A798-BD2A21D2405F}" destId="{0519A828-14ED-4FA7-AB41-2EE87B2E6ED5}" srcOrd="0" destOrd="0" presId="urn:microsoft.com/office/officeart/2005/8/layout/hProcess9"/>
    <dgm:cxn modelId="{686FC880-E8C7-4BEF-94A6-07CD15A23FA8}" type="presParOf" srcId="{08375A07-57B4-40C3-A798-BD2A21D2405F}" destId="{FD2233DD-D689-4521-A985-9B7EBE650B3C}" srcOrd="1" destOrd="0" presId="urn:microsoft.com/office/officeart/2005/8/layout/hProcess9"/>
    <dgm:cxn modelId="{1DA1A288-0781-46E6-A380-7F35578F2882}" type="presParOf" srcId="{FD2233DD-D689-4521-A985-9B7EBE650B3C}" destId="{8B27A599-7BD2-4A44-A0A0-6A9011BEAE01}" srcOrd="0" destOrd="0" presId="urn:microsoft.com/office/officeart/2005/8/layout/hProcess9"/>
    <dgm:cxn modelId="{A268C453-0E57-409B-AC98-AB1CF3EA7AEC}" type="presParOf" srcId="{FD2233DD-D689-4521-A985-9B7EBE650B3C}" destId="{EEFFDF37-DE23-4A21-AE95-CE8ACB85E4A9}" srcOrd="1" destOrd="0" presId="urn:microsoft.com/office/officeart/2005/8/layout/hProcess9"/>
    <dgm:cxn modelId="{8C79441D-F65F-4AE0-ABDD-60FFC2167C19}" type="presParOf" srcId="{FD2233DD-D689-4521-A985-9B7EBE650B3C}" destId="{D682D4E7-FED9-4F1B-880F-F1507328BC3B}" srcOrd="2" destOrd="0" presId="urn:microsoft.com/office/officeart/2005/8/layout/hProcess9"/>
    <dgm:cxn modelId="{53B6E34C-28CE-4EEF-A6FD-D61EF4C485B2}" type="presParOf" srcId="{FD2233DD-D689-4521-A985-9B7EBE650B3C}" destId="{33DBA9B5-3177-499F-9F22-410C9A758192}" srcOrd="3" destOrd="0" presId="urn:microsoft.com/office/officeart/2005/8/layout/hProcess9"/>
    <dgm:cxn modelId="{B0AF7BCD-4945-4D1D-9B7E-DEE2A5109F35}" type="presParOf" srcId="{FD2233DD-D689-4521-A985-9B7EBE650B3C}" destId="{559CC3BC-1661-4E73-8E95-015057CF13C6}" srcOrd="4" destOrd="0" presId="urn:microsoft.com/office/officeart/2005/8/layout/hProcess9"/>
    <dgm:cxn modelId="{AD5B9031-7EA8-47A8-928F-64159E7D8F45}" type="presParOf" srcId="{FD2233DD-D689-4521-A985-9B7EBE650B3C}" destId="{1B03ABDF-E994-4F62-A666-CB61E3B71B5A}" srcOrd="5" destOrd="0" presId="urn:microsoft.com/office/officeart/2005/8/layout/hProcess9"/>
    <dgm:cxn modelId="{EF18DADD-07F2-47B2-8DD0-BCC8C537323D}" type="presParOf" srcId="{FD2233DD-D689-4521-A985-9B7EBE650B3C}" destId="{467AD00B-3426-43D7-B75D-BB3E842552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2DA168-ADBD-483A-9AEB-E98F31E6A5C1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C500A88-7E99-47A9-A578-839CA7B87FB0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Сприяють розвитку дрібної мускулатури рук, пальців, робить їх більш чутливими, рухливими, спритними</a:t>
          </a:r>
        </a:p>
      </dgm:t>
    </dgm:pt>
    <dgm:pt modelId="{5429CBA4-28CB-4325-9F6F-2A577C992EAE}" type="parTrans" cxnId="{DC1EABA3-0A91-43DA-BD05-8B3CAFDED5B1}">
      <dgm:prSet/>
      <dgm:spPr/>
      <dgm:t>
        <a:bodyPr/>
        <a:lstStyle/>
        <a:p>
          <a:endParaRPr lang="uk-UA"/>
        </a:p>
      </dgm:t>
    </dgm:pt>
    <dgm:pt modelId="{3381F9A6-CFBE-461F-B388-12F874AFA273}" type="sibTrans" cxnId="{DC1EABA3-0A91-43DA-BD05-8B3CAFDED5B1}">
      <dgm:prSet/>
      <dgm:spPr/>
      <dgm:t>
        <a:bodyPr/>
        <a:lstStyle/>
        <a:p>
          <a:endParaRPr lang="uk-UA"/>
        </a:p>
      </dgm:t>
    </dgm:pt>
    <dgm:pt modelId="{CFFDBD34-1E46-4CBB-9B25-A8251B667A07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процесі зображення мимоволі розвиваються зорово-рухові координації рухів рук і очей</a:t>
          </a:r>
          <a:endParaRPr lang="uk-UA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AF0B1-2C51-4BDF-AF71-4612A44F0291}" type="parTrans" cxnId="{C92149B1-FFBF-48A4-A5A3-D49B9C6B162C}">
      <dgm:prSet/>
      <dgm:spPr/>
      <dgm:t>
        <a:bodyPr/>
        <a:lstStyle/>
        <a:p>
          <a:endParaRPr lang="uk-UA"/>
        </a:p>
      </dgm:t>
    </dgm:pt>
    <dgm:pt modelId="{CC4D1E60-48B4-4E31-8CF6-C6B98DF1A278}" type="sibTrans" cxnId="{C92149B1-FFBF-48A4-A5A3-D49B9C6B162C}">
      <dgm:prSet/>
      <dgm:spPr/>
      <dgm:t>
        <a:bodyPr/>
        <a:lstStyle/>
        <a:p>
          <a:endParaRPr lang="uk-UA"/>
        </a:p>
      </dgm:t>
    </dgm:pt>
    <dgm:pt modelId="{0E2B4601-1FA8-46C9-9F66-403A901FB957}" type="pres">
      <dgm:prSet presAssocID="{F52DA168-ADBD-483A-9AEB-E98F31E6A5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07276-41BA-4AA6-BB46-F0FB7334C672}" type="pres">
      <dgm:prSet presAssocID="{FC500A88-7E99-47A9-A578-839CA7B87FB0}" presName="circ1" presStyleLbl="vennNode1" presStyleIdx="0" presStyleCnt="2" custScaleX="112783"/>
      <dgm:spPr/>
      <dgm:t>
        <a:bodyPr/>
        <a:lstStyle/>
        <a:p>
          <a:endParaRPr lang="ru-RU"/>
        </a:p>
      </dgm:t>
    </dgm:pt>
    <dgm:pt modelId="{9B0DAA9C-C29E-41DC-95C7-7BB02FED3D8A}" type="pres">
      <dgm:prSet presAssocID="{FC500A88-7E99-47A9-A578-839CA7B87F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949F8-DF2B-4088-9037-051CE7204042}" type="pres">
      <dgm:prSet presAssocID="{CFFDBD34-1E46-4CBB-9B25-A8251B667A07}" presName="circ2" presStyleLbl="vennNode1" presStyleIdx="1" presStyleCnt="2" custScaleX="114007" custLinFactNeighborX="10385" custLinFactNeighborY="346"/>
      <dgm:spPr/>
      <dgm:t>
        <a:bodyPr/>
        <a:lstStyle/>
        <a:p>
          <a:endParaRPr lang="ru-RU"/>
        </a:p>
      </dgm:t>
    </dgm:pt>
    <dgm:pt modelId="{B96D39E9-FFC8-4A81-9A62-7A86604909D9}" type="pres">
      <dgm:prSet presAssocID="{CFFDBD34-1E46-4CBB-9B25-A8251B667A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6F710-4E63-4D13-857C-36F01C59D6CF}" type="presOf" srcId="{CFFDBD34-1E46-4CBB-9B25-A8251B667A07}" destId="{B96D39E9-FFC8-4A81-9A62-7A86604909D9}" srcOrd="1" destOrd="0" presId="urn:microsoft.com/office/officeart/2005/8/layout/venn1"/>
    <dgm:cxn modelId="{2EB6ED15-9AD7-4644-A1B1-0776C43AD96E}" type="presOf" srcId="{FC500A88-7E99-47A9-A578-839CA7B87FB0}" destId="{8B307276-41BA-4AA6-BB46-F0FB7334C672}" srcOrd="0" destOrd="0" presId="urn:microsoft.com/office/officeart/2005/8/layout/venn1"/>
    <dgm:cxn modelId="{C92149B1-FFBF-48A4-A5A3-D49B9C6B162C}" srcId="{F52DA168-ADBD-483A-9AEB-E98F31E6A5C1}" destId="{CFFDBD34-1E46-4CBB-9B25-A8251B667A07}" srcOrd="1" destOrd="0" parTransId="{678AF0B1-2C51-4BDF-AF71-4612A44F0291}" sibTransId="{CC4D1E60-48B4-4E31-8CF6-C6B98DF1A278}"/>
    <dgm:cxn modelId="{5541A4D2-55A6-454E-B2DF-67A66503233A}" type="presOf" srcId="{CFFDBD34-1E46-4CBB-9B25-A8251B667A07}" destId="{727949F8-DF2B-4088-9037-051CE7204042}" srcOrd="0" destOrd="0" presId="urn:microsoft.com/office/officeart/2005/8/layout/venn1"/>
    <dgm:cxn modelId="{2693162C-B7F3-4B2F-8943-4F7F67B21872}" type="presOf" srcId="{F52DA168-ADBD-483A-9AEB-E98F31E6A5C1}" destId="{0E2B4601-1FA8-46C9-9F66-403A901FB957}" srcOrd="0" destOrd="0" presId="urn:microsoft.com/office/officeart/2005/8/layout/venn1"/>
    <dgm:cxn modelId="{DC1EABA3-0A91-43DA-BD05-8B3CAFDED5B1}" srcId="{F52DA168-ADBD-483A-9AEB-E98F31E6A5C1}" destId="{FC500A88-7E99-47A9-A578-839CA7B87FB0}" srcOrd="0" destOrd="0" parTransId="{5429CBA4-28CB-4325-9F6F-2A577C992EAE}" sibTransId="{3381F9A6-CFBE-461F-B388-12F874AFA273}"/>
    <dgm:cxn modelId="{23BA979F-17EB-4269-B65A-75B1DDE0E521}" type="presOf" srcId="{FC500A88-7E99-47A9-A578-839CA7B87FB0}" destId="{9B0DAA9C-C29E-41DC-95C7-7BB02FED3D8A}" srcOrd="1" destOrd="0" presId="urn:microsoft.com/office/officeart/2005/8/layout/venn1"/>
    <dgm:cxn modelId="{13B8FFB7-4E30-4D8B-B6A3-68E0D4E3C359}" type="presParOf" srcId="{0E2B4601-1FA8-46C9-9F66-403A901FB957}" destId="{8B307276-41BA-4AA6-BB46-F0FB7334C672}" srcOrd="0" destOrd="0" presId="urn:microsoft.com/office/officeart/2005/8/layout/venn1"/>
    <dgm:cxn modelId="{23E74E49-8C8B-4AB5-852E-458DB292D153}" type="presParOf" srcId="{0E2B4601-1FA8-46C9-9F66-403A901FB957}" destId="{9B0DAA9C-C29E-41DC-95C7-7BB02FED3D8A}" srcOrd="1" destOrd="0" presId="urn:microsoft.com/office/officeart/2005/8/layout/venn1"/>
    <dgm:cxn modelId="{18FBED7A-43E2-4BB3-862F-68B7CCFABA14}" type="presParOf" srcId="{0E2B4601-1FA8-46C9-9F66-403A901FB957}" destId="{727949F8-DF2B-4088-9037-051CE7204042}" srcOrd="2" destOrd="0" presId="urn:microsoft.com/office/officeart/2005/8/layout/venn1"/>
    <dgm:cxn modelId="{007C5E2A-E3CB-4BE5-BE7B-7C307EDA309D}" type="presParOf" srcId="{0E2B4601-1FA8-46C9-9F66-403A901FB957}" destId="{B96D39E9-FFC8-4A81-9A62-7A86604909D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3168F-E0DF-4D58-9E76-D102519B3D52}" type="doc">
      <dgm:prSet loTypeId="urn:microsoft.com/office/officeart/2005/8/layout/process1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1D4FF6C6-56F9-4CF3-AD4E-109FA6681712}">
      <dgm:prSet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Збагачується словниковий запас </a:t>
          </a:r>
        </a:p>
      </dgm:t>
    </dgm:pt>
    <dgm:pt modelId="{06E635ED-022B-4F3D-A2BC-FBC061215DD8}" type="parTrans" cxnId="{3A434E8C-9500-4A30-9BB7-BD6228849DF5}">
      <dgm:prSet/>
      <dgm:spPr/>
      <dgm:t>
        <a:bodyPr/>
        <a:lstStyle/>
        <a:p>
          <a:endParaRPr lang="uk-UA"/>
        </a:p>
      </dgm:t>
    </dgm:pt>
    <dgm:pt modelId="{CE47A202-5A31-4853-B739-3E51E2E58DAF}" type="sibTrans" cxnId="{3A434E8C-9500-4A30-9BB7-BD6228849DF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3DF2D60C-F3D6-4944-9B69-07F770247C4D}">
      <dgm:prSet custT="1"/>
      <dgm:spPr>
        <a:solidFill>
          <a:schemeClr val="accent5">
            <a:lumMod val="20000"/>
            <a:lumOff val="8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процесі знайомства з предметами і явищами діти слухають образну характеристику їх, запам’ятовують, і використовую потім в своїй промові.</a:t>
          </a:r>
        </a:p>
      </dgm:t>
    </dgm:pt>
    <dgm:pt modelId="{F1215A3B-9B52-4298-ADC4-150BE2472105}" type="parTrans" cxnId="{B93BB3B5-9B77-49F6-A7ED-59E4520C2F31}">
      <dgm:prSet/>
      <dgm:spPr/>
      <dgm:t>
        <a:bodyPr/>
        <a:lstStyle/>
        <a:p>
          <a:endParaRPr lang="uk-UA"/>
        </a:p>
      </dgm:t>
    </dgm:pt>
    <dgm:pt modelId="{EC00B7E8-B0DE-43B7-ABEF-B0594012AA26}" type="sibTrans" cxnId="{B93BB3B5-9B77-49F6-A7ED-59E4520C2F31}">
      <dgm:prSet/>
      <dgm:spPr/>
      <dgm:t>
        <a:bodyPr/>
        <a:lstStyle/>
        <a:p>
          <a:endParaRPr lang="uk-UA"/>
        </a:p>
      </dgm:t>
    </dgm:pt>
    <dgm:pt modelId="{F67332C9-75B7-4DA3-8635-3C3B1763EB59}" type="pres">
      <dgm:prSet presAssocID="{8853168F-E0DF-4D58-9E76-D102519B3D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FDEBD-2E9B-4231-ABB6-CF67612B138E}" type="pres">
      <dgm:prSet presAssocID="{1D4FF6C6-56F9-4CF3-AD4E-109FA668171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385F8-E6F3-4F89-85C1-BE1C6F437175}" type="pres">
      <dgm:prSet presAssocID="{CE47A202-5A31-4853-B739-3E51E2E58DA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32EFC2D-75FD-4820-8D3D-1F02677910F6}" type="pres">
      <dgm:prSet presAssocID="{CE47A202-5A31-4853-B739-3E51E2E58DA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BCCA1DA-4297-42F4-8B53-634396495257}" type="pres">
      <dgm:prSet presAssocID="{3DF2D60C-F3D6-4944-9B69-07F770247C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34E8C-9500-4A30-9BB7-BD6228849DF5}" srcId="{8853168F-E0DF-4D58-9E76-D102519B3D52}" destId="{1D4FF6C6-56F9-4CF3-AD4E-109FA6681712}" srcOrd="0" destOrd="0" parTransId="{06E635ED-022B-4F3D-A2BC-FBC061215DD8}" sibTransId="{CE47A202-5A31-4853-B739-3E51E2E58DAF}"/>
    <dgm:cxn modelId="{1DD6B24E-2CAF-42DA-8946-61C63292C547}" type="presOf" srcId="{CE47A202-5A31-4853-B739-3E51E2E58DAF}" destId="{B74385F8-E6F3-4F89-85C1-BE1C6F437175}" srcOrd="0" destOrd="0" presId="urn:microsoft.com/office/officeart/2005/8/layout/process1"/>
    <dgm:cxn modelId="{F15B83A0-089F-4670-BE5F-04A0365D8733}" type="presOf" srcId="{3DF2D60C-F3D6-4944-9B69-07F770247C4D}" destId="{CBCCA1DA-4297-42F4-8B53-634396495257}" srcOrd="0" destOrd="0" presId="urn:microsoft.com/office/officeart/2005/8/layout/process1"/>
    <dgm:cxn modelId="{409B572B-CFB3-4C50-8A6A-1E81C3227981}" type="presOf" srcId="{1D4FF6C6-56F9-4CF3-AD4E-109FA6681712}" destId="{152FDEBD-2E9B-4231-ABB6-CF67612B138E}" srcOrd="0" destOrd="0" presId="urn:microsoft.com/office/officeart/2005/8/layout/process1"/>
    <dgm:cxn modelId="{3AAF4505-4A69-4848-8717-BC2EC24903BF}" type="presOf" srcId="{8853168F-E0DF-4D58-9E76-D102519B3D52}" destId="{F67332C9-75B7-4DA3-8635-3C3B1763EB59}" srcOrd="0" destOrd="0" presId="urn:microsoft.com/office/officeart/2005/8/layout/process1"/>
    <dgm:cxn modelId="{B93BB3B5-9B77-49F6-A7ED-59E4520C2F31}" srcId="{8853168F-E0DF-4D58-9E76-D102519B3D52}" destId="{3DF2D60C-F3D6-4944-9B69-07F770247C4D}" srcOrd="1" destOrd="0" parTransId="{F1215A3B-9B52-4298-ADC4-150BE2472105}" sibTransId="{EC00B7E8-B0DE-43B7-ABEF-B0594012AA26}"/>
    <dgm:cxn modelId="{6E9C7AAE-BF3E-4EB2-85B2-4749612E116B}" type="presOf" srcId="{CE47A202-5A31-4853-B739-3E51E2E58DAF}" destId="{632EFC2D-75FD-4820-8D3D-1F02677910F6}" srcOrd="1" destOrd="0" presId="urn:microsoft.com/office/officeart/2005/8/layout/process1"/>
    <dgm:cxn modelId="{EE0370E2-DE2B-4F37-B98E-6F6A9617D29C}" type="presParOf" srcId="{F67332C9-75B7-4DA3-8635-3C3B1763EB59}" destId="{152FDEBD-2E9B-4231-ABB6-CF67612B138E}" srcOrd="0" destOrd="0" presId="urn:microsoft.com/office/officeart/2005/8/layout/process1"/>
    <dgm:cxn modelId="{401090DC-A711-4F9F-A40D-2F70AEA417EE}" type="presParOf" srcId="{F67332C9-75B7-4DA3-8635-3C3B1763EB59}" destId="{B74385F8-E6F3-4F89-85C1-BE1C6F437175}" srcOrd="1" destOrd="0" presId="urn:microsoft.com/office/officeart/2005/8/layout/process1"/>
    <dgm:cxn modelId="{A1D69844-A688-4114-9FA0-F4C0AB38E6B8}" type="presParOf" srcId="{B74385F8-E6F3-4F89-85C1-BE1C6F437175}" destId="{632EFC2D-75FD-4820-8D3D-1F02677910F6}" srcOrd="0" destOrd="0" presId="urn:microsoft.com/office/officeart/2005/8/layout/process1"/>
    <dgm:cxn modelId="{1718337A-6610-4EE4-905E-300859845C37}" type="presParOf" srcId="{F67332C9-75B7-4DA3-8635-3C3B1763EB59}" destId="{CBCCA1DA-4297-42F4-8B53-6343964952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B2BC2E-07A3-4E09-A895-D5DAAFE504A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5C1BA6-AAF0-4AA0-BCBB-A95D46F0FB5E}">
      <dgm:prSet custT="1"/>
      <dgm:spPr>
        <a:solidFill>
          <a:schemeClr val="accent4">
            <a:lumMod val="60000"/>
            <a:lumOff val="40000"/>
          </a:schemeClr>
        </a:solidFill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uk-UA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вміння регулювати свою поведінку </a:t>
          </a:r>
        </a:p>
      </dgm:t>
    </dgm:pt>
    <dgm:pt modelId="{08818A9A-AB42-4F41-9CE1-1C882A68B143}" type="parTrans" cxnId="{08661E57-AEF0-48A9-B86E-8D8327F2ABBE}">
      <dgm:prSet/>
      <dgm:spPr/>
      <dgm:t>
        <a:bodyPr/>
        <a:lstStyle/>
        <a:p>
          <a:endParaRPr lang="uk-UA"/>
        </a:p>
      </dgm:t>
    </dgm:pt>
    <dgm:pt modelId="{C838D067-0BDF-4DB8-811B-7F819AC671A9}" type="sibTrans" cxnId="{08661E57-AEF0-48A9-B86E-8D8327F2ABBE}">
      <dgm:prSet/>
      <dgm:spPr/>
      <dgm:t>
        <a:bodyPr/>
        <a:lstStyle/>
        <a:p>
          <a:endParaRPr lang="uk-UA"/>
        </a:p>
      </dgm:t>
    </dgm:pt>
    <dgm:pt modelId="{B19384B4-D969-46A5-92BD-0D544FEC3D8F}">
      <dgm:prSet custT="1"/>
      <dgm:spPr>
        <a:solidFill>
          <a:schemeClr val="accent6">
            <a:lumMod val="20000"/>
            <a:lumOff val="8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uk-UA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Прагнення пізнавати нове, опановувати вміннями</a:t>
          </a:r>
        </a:p>
      </dgm:t>
    </dgm:pt>
    <dgm:pt modelId="{26B97165-12A2-4668-9E44-6D813CCBBAAA}" type="parTrans" cxnId="{1042CEF0-4DFE-448F-BBF5-AC283D856DCD}">
      <dgm:prSet/>
      <dgm:spPr/>
      <dgm:t>
        <a:bodyPr/>
        <a:lstStyle/>
        <a:p>
          <a:endParaRPr lang="uk-UA"/>
        </a:p>
      </dgm:t>
    </dgm:pt>
    <dgm:pt modelId="{9D2552A5-AB14-46BB-B23C-1764FE958B4C}" type="sibTrans" cxnId="{1042CEF0-4DFE-448F-BBF5-AC283D856DCD}">
      <dgm:prSet/>
      <dgm:spPr/>
      <dgm:t>
        <a:bodyPr/>
        <a:lstStyle/>
        <a:p>
          <a:endParaRPr lang="uk-UA"/>
        </a:p>
      </dgm:t>
    </dgm:pt>
    <dgm:pt modelId="{944AC1B5-290F-46DC-9918-8CB8CD42C808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uk-UA" sz="2400" b="1" i="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Цілеспрямовано займатися</a:t>
          </a:r>
        </a:p>
      </dgm:t>
    </dgm:pt>
    <dgm:pt modelId="{73AE56F7-9953-4336-B6E1-B8D2E8A8421E}" type="parTrans" cxnId="{93420542-1794-4BB3-8DEA-7C4D6B3BC7C4}">
      <dgm:prSet/>
      <dgm:spPr/>
      <dgm:t>
        <a:bodyPr/>
        <a:lstStyle/>
        <a:p>
          <a:endParaRPr lang="uk-UA"/>
        </a:p>
      </dgm:t>
    </dgm:pt>
    <dgm:pt modelId="{68A4AB79-266C-4B79-9BA9-582EB8707085}" type="sibTrans" cxnId="{93420542-1794-4BB3-8DEA-7C4D6B3BC7C4}">
      <dgm:prSet/>
      <dgm:spPr/>
      <dgm:t>
        <a:bodyPr/>
        <a:lstStyle/>
        <a:p>
          <a:endParaRPr lang="uk-UA"/>
        </a:p>
      </dgm:t>
    </dgm:pt>
    <dgm:pt modelId="{31278857-D81A-4930-B803-2654B1304CC7}">
      <dgm:prSet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uk-UA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Уважно вислуховувати і виконувати вказівки педагога</a:t>
          </a:r>
        </a:p>
      </dgm:t>
    </dgm:pt>
    <dgm:pt modelId="{4F5E8D05-1707-4C76-A1B8-831C80E92855}" type="parTrans" cxnId="{7013DEDE-4047-44AA-A214-97AD5E66C8F9}">
      <dgm:prSet/>
      <dgm:spPr/>
      <dgm:t>
        <a:bodyPr/>
        <a:lstStyle/>
        <a:p>
          <a:endParaRPr lang="uk-UA"/>
        </a:p>
      </dgm:t>
    </dgm:pt>
    <dgm:pt modelId="{E4EC23E3-7CAF-4F38-9B7F-17C5290A1655}" type="sibTrans" cxnId="{7013DEDE-4047-44AA-A214-97AD5E66C8F9}">
      <dgm:prSet/>
      <dgm:spPr/>
      <dgm:t>
        <a:bodyPr/>
        <a:lstStyle/>
        <a:p>
          <a:endParaRPr lang="uk-UA"/>
        </a:p>
      </dgm:t>
    </dgm:pt>
    <dgm:pt modelId="{90E542DD-8743-476B-8A3F-F9328988E426}">
      <dgm:prSet custT="1"/>
      <dgm:spPr>
        <a:solidFill>
          <a:schemeClr val="accent4">
            <a:lumMod val="20000"/>
            <a:lumOff val="8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uk-UA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виховання бажання вчитися</a:t>
          </a:r>
          <a:endParaRPr lang="uk-UA" sz="20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BCAF-C33D-4EEC-8AA4-4C3634F8C7C6}" type="parTrans" cxnId="{73FE277E-0A50-4E3F-9071-1ECF8FF2FDDF}">
      <dgm:prSet/>
      <dgm:spPr/>
      <dgm:t>
        <a:bodyPr/>
        <a:lstStyle/>
        <a:p>
          <a:endParaRPr lang="uk-UA"/>
        </a:p>
      </dgm:t>
    </dgm:pt>
    <dgm:pt modelId="{CA3AB131-4367-4462-8789-869CD8A4D139}" type="sibTrans" cxnId="{73FE277E-0A50-4E3F-9071-1ECF8FF2FDDF}">
      <dgm:prSet/>
      <dgm:spPr/>
      <dgm:t>
        <a:bodyPr/>
        <a:lstStyle/>
        <a:p>
          <a:endParaRPr lang="uk-UA"/>
        </a:p>
      </dgm:t>
    </dgm:pt>
    <dgm:pt modelId="{A496AFB7-6172-459B-B1A7-B9F409CC22E8}">
      <dgm:prSet/>
      <dgm:spPr/>
      <dgm:t>
        <a:bodyPr/>
        <a:lstStyle/>
        <a:p>
          <a:endParaRPr lang="ru-RU"/>
        </a:p>
      </dgm:t>
    </dgm:pt>
    <dgm:pt modelId="{C2C54D50-50C9-435F-BF65-47F6599CA39A}" type="parTrans" cxnId="{7DFD2150-AEE8-4806-906E-1893EBE373F7}">
      <dgm:prSet/>
      <dgm:spPr/>
      <dgm:t>
        <a:bodyPr/>
        <a:lstStyle/>
        <a:p>
          <a:endParaRPr lang="uk-UA"/>
        </a:p>
      </dgm:t>
    </dgm:pt>
    <dgm:pt modelId="{CD48A1A8-847E-4780-B7C1-A27C9EAD970F}" type="sibTrans" cxnId="{7DFD2150-AEE8-4806-906E-1893EBE373F7}">
      <dgm:prSet/>
      <dgm:spPr/>
      <dgm:t>
        <a:bodyPr/>
        <a:lstStyle/>
        <a:p>
          <a:endParaRPr lang="uk-UA"/>
        </a:p>
      </dgm:t>
    </dgm:pt>
    <dgm:pt modelId="{B634CB67-032F-4340-98BE-3E1F3A957848}" type="pres">
      <dgm:prSet presAssocID="{3EB2BC2E-07A3-4E09-A895-D5DAAFE504A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D10FBA-AA1F-4C46-AE94-21DB36BA9B89}" type="pres">
      <dgm:prSet presAssocID="{2B5C1BA6-AAF0-4AA0-BCBB-A95D46F0FB5E}" presName="parentText1" presStyleLbl="node1" presStyleIdx="0" presStyleCnt="5" custScaleX="100000" custScaleY="159383" custLinFactNeighborY="-1848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38BB-2445-45D2-A545-B30A99BB8F11}" type="pres">
      <dgm:prSet presAssocID="{B19384B4-D969-46A5-92BD-0D544FEC3D8F}" presName="parentText2" presStyleLbl="node1" presStyleIdx="1" presStyleCnt="5" custScaleX="105052" custScaleY="166880" custLinFactNeighborX="-15707" custLinFactNeighborY="39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4FC6A-ED6C-46A9-8DD0-8F296173D800}" type="pres">
      <dgm:prSet presAssocID="{944AC1B5-290F-46DC-9918-8CB8CD42C808}" presName="parentText3" presStyleLbl="node1" presStyleIdx="2" presStyleCnt="5" custScaleX="123934" custScaleY="118656" custLinFactNeighborX="-33838" custLinFactNeighborY="299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8173A-5EE0-4B6C-87FF-169F9720235F}" type="pres">
      <dgm:prSet presAssocID="{31278857-D81A-4930-B803-2654B1304CC7}" presName="parentText4" presStyleLbl="node1" presStyleIdx="3" presStyleCnt="5" custScaleX="149152" custLinFactNeighborX="-74798" custLinFactNeighborY="296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1B45-DA66-4CF9-9DCE-464063F909A6}" type="pres">
      <dgm:prSet presAssocID="{90E542DD-8743-476B-8A3F-F9328988E426}" presName="parentText5" presStyleLbl="node1" presStyleIdx="4" presStyleCnt="5" custScaleX="203370" custScaleY="77839" custLinFactX="-58639" custLinFactNeighborX="-100000" custLinFactNeighborY="496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20542-1794-4BB3-8DEA-7C4D6B3BC7C4}" srcId="{3EB2BC2E-07A3-4E09-A895-D5DAAFE504A8}" destId="{944AC1B5-290F-46DC-9918-8CB8CD42C808}" srcOrd="2" destOrd="0" parTransId="{73AE56F7-9953-4336-B6E1-B8D2E8A8421E}" sibTransId="{68A4AB79-266C-4B79-9BA9-582EB8707085}"/>
    <dgm:cxn modelId="{1042CEF0-4DFE-448F-BBF5-AC283D856DCD}" srcId="{3EB2BC2E-07A3-4E09-A895-D5DAAFE504A8}" destId="{B19384B4-D969-46A5-92BD-0D544FEC3D8F}" srcOrd="1" destOrd="0" parTransId="{26B97165-12A2-4668-9E44-6D813CCBBAAA}" sibTransId="{9D2552A5-AB14-46BB-B23C-1764FE958B4C}"/>
    <dgm:cxn modelId="{524B5CFB-218F-4F57-A109-5FC400E5F59A}" type="presOf" srcId="{90E542DD-8743-476B-8A3F-F9328988E426}" destId="{EC631B45-DA66-4CF9-9DCE-464063F909A6}" srcOrd="0" destOrd="0" presId="urn:microsoft.com/office/officeart/2009/3/layout/IncreasingArrowsProcess"/>
    <dgm:cxn modelId="{73FE277E-0A50-4E3F-9071-1ECF8FF2FDDF}" srcId="{3EB2BC2E-07A3-4E09-A895-D5DAAFE504A8}" destId="{90E542DD-8743-476B-8A3F-F9328988E426}" srcOrd="4" destOrd="0" parTransId="{6FECBCAF-C33D-4EEC-8AA4-4C3634F8C7C6}" sibTransId="{CA3AB131-4367-4462-8789-869CD8A4D139}"/>
    <dgm:cxn modelId="{EE19E6DC-26F4-4B0E-9725-2919EC1B38D6}" type="presOf" srcId="{3EB2BC2E-07A3-4E09-A895-D5DAAFE504A8}" destId="{B634CB67-032F-4340-98BE-3E1F3A957848}" srcOrd="0" destOrd="0" presId="urn:microsoft.com/office/officeart/2009/3/layout/IncreasingArrowsProcess"/>
    <dgm:cxn modelId="{5A57A54E-FF3B-45B5-89CA-D71DDFCDBF20}" type="presOf" srcId="{B19384B4-D969-46A5-92BD-0D544FEC3D8F}" destId="{288E38BB-2445-45D2-A545-B30A99BB8F11}" srcOrd="0" destOrd="0" presId="urn:microsoft.com/office/officeart/2009/3/layout/IncreasingArrowsProcess"/>
    <dgm:cxn modelId="{7DFD2150-AEE8-4806-906E-1893EBE373F7}" srcId="{3EB2BC2E-07A3-4E09-A895-D5DAAFE504A8}" destId="{A496AFB7-6172-459B-B1A7-B9F409CC22E8}" srcOrd="5" destOrd="0" parTransId="{C2C54D50-50C9-435F-BF65-47F6599CA39A}" sibTransId="{CD48A1A8-847E-4780-B7C1-A27C9EAD970F}"/>
    <dgm:cxn modelId="{08661E57-AEF0-48A9-B86E-8D8327F2ABBE}" srcId="{3EB2BC2E-07A3-4E09-A895-D5DAAFE504A8}" destId="{2B5C1BA6-AAF0-4AA0-BCBB-A95D46F0FB5E}" srcOrd="0" destOrd="0" parTransId="{08818A9A-AB42-4F41-9CE1-1C882A68B143}" sibTransId="{C838D067-0BDF-4DB8-811B-7F819AC671A9}"/>
    <dgm:cxn modelId="{755C69A5-7B48-47D3-A1DB-BCDD0F016264}" type="presOf" srcId="{944AC1B5-290F-46DC-9918-8CB8CD42C808}" destId="{29A4FC6A-ED6C-46A9-8DD0-8F296173D800}" srcOrd="0" destOrd="0" presId="urn:microsoft.com/office/officeart/2009/3/layout/IncreasingArrowsProcess"/>
    <dgm:cxn modelId="{7013DEDE-4047-44AA-A214-97AD5E66C8F9}" srcId="{3EB2BC2E-07A3-4E09-A895-D5DAAFE504A8}" destId="{31278857-D81A-4930-B803-2654B1304CC7}" srcOrd="3" destOrd="0" parTransId="{4F5E8D05-1707-4C76-A1B8-831C80E92855}" sibTransId="{E4EC23E3-7CAF-4F38-9B7F-17C5290A1655}"/>
    <dgm:cxn modelId="{DA977CB5-0189-40CA-80D5-89DC2532A61D}" type="presOf" srcId="{2B5C1BA6-AAF0-4AA0-BCBB-A95D46F0FB5E}" destId="{DBD10FBA-AA1F-4C46-AE94-21DB36BA9B89}" srcOrd="0" destOrd="0" presId="urn:microsoft.com/office/officeart/2009/3/layout/IncreasingArrowsProcess"/>
    <dgm:cxn modelId="{5C36425A-55A6-4127-B121-8F0DFFF2E5A1}" type="presOf" srcId="{31278857-D81A-4930-B803-2654B1304CC7}" destId="{B218173A-5EE0-4B6C-87FF-169F9720235F}" srcOrd="0" destOrd="0" presId="urn:microsoft.com/office/officeart/2009/3/layout/IncreasingArrowsProcess"/>
    <dgm:cxn modelId="{6376B6B2-B97C-4283-8DE1-DA3C48735E7A}" type="presParOf" srcId="{B634CB67-032F-4340-98BE-3E1F3A957848}" destId="{DBD10FBA-AA1F-4C46-AE94-21DB36BA9B89}" srcOrd="0" destOrd="0" presId="urn:microsoft.com/office/officeart/2009/3/layout/IncreasingArrowsProcess"/>
    <dgm:cxn modelId="{5479DBD1-15D5-4DD7-A019-CF687EDAE5B7}" type="presParOf" srcId="{B634CB67-032F-4340-98BE-3E1F3A957848}" destId="{288E38BB-2445-45D2-A545-B30A99BB8F11}" srcOrd="1" destOrd="0" presId="urn:microsoft.com/office/officeart/2009/3/layout/IncreasingArrowsProcess"/>
    <dgm:cxn modelId="{2C1063E3-D09E-4AB8-95A6-8E3A19BCC4C4}" type="presParOf" srcId="{B634CB67-032F-4340-98BE-3E1F3A957848}" destId="{29A4FC6A-ED6C-46A9-8DD0-8F296173D800}" srcOrd="2" destOrd="0" presId="urn:microsoft.com/office/officeart/2009/3/layout/IncreasingArrowsProcess"/>
    <dgm:cxn modelId="{4E67E029-11C2-4BB8-9B80-48821B5E25B1}" type="presParOf" srcId="{B634CB67-032F-4340-98BE-3E1F3A957848}" destId="{B218173A-5EE0-4B6C-87FF-169F9720235F}" srcOrd="3" destOrd="0" presId="urn:microsoft.com/office/officeart/2009/3/layout/IncreasingArrowsProcess"/>
    <dgm:cxn modelId="{98FB4C3F-89C3-4975-9FAD-9627ECA9AE94}" type="presParOf" srcId="{B634CB67-032F-4340-98BE-3E1F3A957848}" destId="{EC631B45-DA66-4CF9-9DCE-464063F909A6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7C653-9418-4446-BF7A-717721614E47}">
      <dsp:nvSpPr>
        <dsp:cNvPr id="0" name=""/>
        <dsp:cNvSpPr/>
      </dsp:nvSpPr>
      <dsp:spPr>
        <a:xfrm>
          <a:off x="0" y="13584"/>
          <a:ext cx="5766815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Спостережливість</a:t>
          </a:r>
        </a:p>
      </dsp:txBody>
      <dsp:txXfrm>
        <a:off x="50261" y="63845"/>
        <a:ext cx="5666293" cy="929078"/>
      </dsp:txXfrm>
    </dsp:sp>
    <dsp:sp modelId="{E6DCD06F-DCC7-475D-B95C-C76F2E17C1A5}">
      <dsp:nvSpPr>
        <dsp:cNvPr id="0" name=""/>
        <dsp:cNvSpPr/>
      </dsp:nvSpPr>
      <dsp:spPr>
        <a:xfrm>
          <a:off x="0" y="1201584"/>
          <a:ext cx="5766815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Естетичне сприйняття</a:t>
          </a:r>
        </a:p>
      </dsp:txBody>
      <dsp:txXfrm>
        <a:off x="50261" y="1251845"/>
        <a:ext cx="5666293" cy="929078"/>
      </dsp:txXfrm>
    </dsp:sp>
    <dsp:sp modelId="{2CA2E848-E7DA-4D45-B341-FCA910A008FC}">
      <dsp:nvSpPr>
        <dsp:cNvPr id="0" name=""/>
        <dsp:cNvSpPr/>
      </dsp:nvSpPr>
      <dsp:spPr>
        <a:xfrm>
          <a:off x="0" y="2389584"/>
          <a:ext cx="5766815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Художній смак </a:t>
          </a:r>
        </a:p>
      </dsp:txBody>
      <dsp:txXfrm>
        <a:off x="50261" y="2439845"/>
        <a:ext cx="5666293" cy="929078"/>
      </dsp:txXfrm>
    </dsp:sp>
    <dsp:sp modelId="{6AE9A0AC-21BC-4DD9-AFC3-F3334A82FF9E}">
      <dsp:nvSpPr>
        <dsp:cNvPr id="0" name=""/>
        <dsp:cNvSpPr/>
      </dsp:nvSpPr>
      <dsp:spPr>
        <a:xfrm>
          <a:off x="0" y="3577584"/>
          <a:ext cx="5766815" cy="10296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 здібності</a:t>
          </a:r>
        </a:p>
      </dsp:txBody>
      <dsp:txXfrm>
        <a:off x="50261" y="3627845"/>
        <a:ext cx="5666293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4FB5-1BE3-4093-A3C0-87799582C52D}">
      <dsp:nvSpPr>
        <dsp:cNvPr id="0" name=""/>
        <dsp:cNvSpPr/>
      </dsp:nvSpPr>
      <dsp:spPr>
        <a:xfrm>
          <a:off x="758217" y="906750"/>
          <a:ext cx="3356054" cy="224524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Емоційний стан дитини </a:t>
          </a:r>
        </a:p>
      </dsp:txBody>
      <dsp:txXfrm>
        <a:off x="823978" y="972511"/>
        <a:ext cx="3224532" cy="2113725"/>
      </dsp:txXfrm>
    </dsp:sp>
    <dsp:sp modelId="{19B1FEF3-A34D-4586-A4A2-B483A3244AF3}">
      <dsp:nvSpPr>
        <dsp:cNvPr id="0" name=""/>
        <dsp:cNvSpPr/>
      </dsp:nvSpPr>
      <dsp:spPr>
        <a:xfrm>
          <a:off x="3758650" y="586032"/>
          <a:ext cx="2694854" cy="26596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Ставлення до навколишнього світу </a:t>
          </a:r>
        </a:p>
      </dsp:txBody>
      <dsp:txXfrm>
        <a:off x="3836547" y="663929"/>
        <a:ext cx="2539060" cy="2503807"/>
      </dsp:txXfrm>
    </dsp:sp>
    <dsp:sp modelId="{BF2483C8-486F-435A-8693-A23E30D024D4}">
      <dsp:nvSpPr>
        <dsp:cNvPr id="0" name=""/>
        <dsp:cNvSpPr/>
      </dsp:nvSpPr>
      <dsp:spPr>
        <a:xfrm>
          <a:off x="6757948" y="634455"/>
          <a:ext cx="2996270" cy="219885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 самостійно </a:t>
          </a:r>
          <a:r>
            <a:rPr lang="uk-UA" sz="24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uk-UA" sz="23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прекрасне </a:t>
          </a:r>
        </a:p>
      </dsp:txBody>
      <dsp:txXfrm>
        <a:off x="6822350" y="698857"/>
        <a:ext cx="2867466" cy="2070052"/>
      </dsp:txXfrm>
    </dsp:sp>
    <dsp:sp modelId="{B654260D-3A67-4B9E-AECA-2F7942A215A7}">
      <dsp:nvSpPr>
        <dsp:cNvPr id="0" name=""/>
        <dsp:cNvSpPr/>
      </dsp:nvSpPr>
      <dsp:spPr>
        <a:xfrm>
          <a:off x="10104653" y="634455"/>
          <a:ext cx="2690775" cy="25938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Бачити прекрасне у творах мистецтва</a:t>
          </a:r>
        </a:p>
      </dsp:txBody>
      <dsp:txXfrm>
        <a:off x="10180624" y="710426"/>
        <a:ext cx="2538833" cy="2441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435E-F7F1-4E5F-9CED-EC66E1310635}">
      <dsp:nvSpPr>
        <dsp:cNvPr id="0" name=""/>
        <dsp:cNvSpPr/>
      </dsp:nvSpPr>
      <dsp:spPr>
        <a:xfrm>
          <a:off x="3262428" y="-119422"/>
          <a:ext cx="4295543" cy="4295543"/>
        </a:xfrm>
        <a:prstGeom prst="circularArrow">
          <a:avLst>
            <a:gd name="adj1" fmla="val 4668"/>
            <a:gd name="adj2" fmla="val 272909"/>
            <a:gd name="adj3" fmla="val 12811719"/>
            <a:gd name="adj4" fmla="val 18044322"/>
            <a:gd name="adj5" fmla="val 484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789A1-5B53-4928-BC07-1633A85BFBA4}">
      <dsp:nvSpPr>
        <dsp:cNvPr id="0" name=""/>
        <dsp:cNvSpPr/>
      </dsp:nvSpPr>
      <dsp:spPr>
        <a:xfrm>
          <a:off x="3973115" y="1519"/>
          <a:ext cx="2874168" cy="14370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їм подобається зображення?</a:t>
          </a:r>
          <a:endParaRPr lang="uk-UA" sz="3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3268" y="71672"/>
        <a:ext cx="2733862" cy="1296778"/>
      </dsp:txXfrm>
    </dsp:sp>
    <dsp:sp modelId="{A4A66205-9F17-4C3A-B840-722E4545EB79}">
      <dsp:nvSpPr>
        <dsp:cNvPr id="0" name=""/>
        <dsp:cNvSpPr/>
      </dsp:nvSpPr>
      <dsp:spPr>
        <a:xfrm>
          <a:off x="5515501" y="1543905"/>
          <a:ext cx="2874168" cy="14370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uk-UA" sz="3500" b="1" i="1" kern="1200" dirty="0"/>
            <a:t> </a:t>
          </a:r>
          <a:r>
            <a:rPr lang="uk-UA" sz="3500" b="1" i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них цікавого?</a:t>
          </a:r>
          <a:endParaRPr lang="uk-UA" sz="3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5654" y="1614058"/>
        <a:ext cx="2733862" cy="1296778"/>
      </dsp:txXfrm>
    </dsp:sp>
    <dsp:sp modelId="{86944B43-2C9B-425A-ADC8-34F626696954}">
      <dsp:nvSpPr>
        <dsp:cNvPr id="0" name=""/>
        <dsp:cNvSpPr/>
      </dsp:nvSpPr>
      <dsp:spPr>
        <a:xfrm>
          <a:off x="3973115" y="3086290"/>
          <a:ext cx="2874168" cy="143708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Чому вони радують їх?</a:t>
          </a:r>
          <a:r>
            <a:rPr lang="uk-UA" sz="3500" b="1" i="1" kern="1200" dirty="0"/>
            <a:t> </a:t>
          </a:r>
          <a:endParaRPr lang="uk-UA" sz="3500" kern="1200" dirty="0"/>
        </a:p>
      </dsp:txBody>
      <dsp:txXfrm>
        <a:off x="4043268" y="3156443"/>
        <a:ext cx="2733862" cy="1296778"/>
      </dsp:txXfrm>
    </dsp:sp>
    <dsp:sp modelId="{009FABFA-6E12-407E-8C17-FCECB2636010}">
      <dsp:nvSpPr>
        <dsp:cNvPr id="0" name=""/>
        <dsp:cNvSpPr/>
      </dsp:nvSpPr>
      <dsp:spPr>
        <a:xfrm>
          <a:off x="2430730" y="1543905"/>
          <a:ext cx="2874168" cy="14370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 викликає негативне ставлення?</a:t>
          </a:r>
          <a:r>
            <a:rPr lang="uk-UA" sz="2600" b="1" i="1" kern="1200" dirty="0"/>
            <a:t>?</a:t>
          </a:r>
          <a:endParaRPr lang="uk-UA" sz="2600" kern="1200" dirty="0"/>
        </a:p>
      </dsp:txBody>
      <dsp:txXfrm>
        <a:off x="2500883" y="1614058"/>
        <a:ext cx="2733862" cy="1296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9A828-14ED-4FA7-AB41-2EE87B2E6ED5}">
      <dsp:nvSpPr>
        <dsp:cNvPr id="0" name=""/>
        <dsp:cNvSpPr/>
      </dsp:nvSpPr>
      <dsp:spPr>
        <a:xfrm>
          <a:off x="811529" y="0"/>
          <a:ext cx="9197340" cy="466344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7A599-7BD2-4A44-A0A0-6A9011BEAE01}">
      <dsp:nvSpPr>
        <dsp:cNvPr id="0" name=""/>
        <dsp:cNvSpPr/>
      </dsp:nvSpPr>
      <dsp:spPr>
        <a:xfrm>
          <a:off x="3698" y="1399031"/>
          <a:ext cx="2402889" cy="18653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Вміння і потреба доводити почате до кінця</a:t>
          </a:r>
        </a:p>
      </dsp:txBody>
      <dsp:txXfrm>
        <a:off x="94758" y="1490091"/>
        <a:ext cx="2220769" cy="1683256"/>
      </dsp:txXfrm>
    </dsp:sp>
    <dsp:sp modelId="{D682D4E7-FED9-4F1B-880F-F1507328BC3B}">
      <dsp:nvSpPr>
        <dsp:cNvPr id="0" name=""/>
        <dsp:cNvSpPr/>
      </dsp:nvSpPr>
      <dsp:spPr>
        <a:xfrm>
          <a:off x="2807069" y="1399031"/>
          <a:ext cx="2402889" cy="186537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Зосереджено й цілеспрямовано займатися</a:t>
          </a:r>
        </a:p>
      </dsp:txBody>
      <dsp:txXfrm>
        <a:off x="2898129" y="1490091"/>
        <a:ext cx="2220769" cy="1683256"/>
      </dsp:txXfrm>
    </dsp:sp>
    <dsp:sp modelId="{559CC3BC-1661-4E73-8E95-015057CF13C6}">
      <dsp:nvSpPr>
        <dsp:cNvPr id="0" name=""/>
        <dsp:cNvSpPr/>
      </dsp:nvSpPr>
      <dsp:spPr>
        <a:xfrm>
          <a:off x="5622631" y="1350271"/>
          <a:ext cx="2402889" cy="186537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Долати труднощі</a:t>
          </a:r>
        </a:p>
      </dsp:txBody>
      <dsp:txXfrm>
        <a:off x="5713691" y="1441331"/>
        <a:ext cx="2220769" cy="1683256"/>
      </dsp:txXfrm>
    </dsp:sp>
    <dsp:sp modelId="{467AD00B-3426-43D7-B75D-BB3E842552CE}">
      <dsp:nvSpPr>
        <dsp:cNvPr id="0" name=""/>
        <dsp:cNvSpPr/>
      </dsp:nvSpPr>
      <dsp:spPr>
        <a:xfrm>
          <a:off x="8413812" y="1399031"/>
          <a:ext cx="2402889" cy="186537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Художньо-продуктивна діяльність сприяє здійсненню трудового виховання</a:t>
          </a:r>
        </a:p>
      </dsp:txBody>
      <dsp:txXfrm>
        <a:off x="8504872" y="1490091"/>
        <a:ext cx="2220769" cy="1683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07276-41BA-4AA6-BB46-F0FB7334C672}">
      <dsp:nvSpPr>
        <dsp:cNvPr id="0" name=""/>
        <dsp:cNvSpPr/>
      </dsp:nvSpPr>
      <dsp:spPr>
        <a:xfrm>
          <a:off x="973055" y="10276"/>
          <a:ext cx="4238042" cy="375769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Сприяють розвитку дрібної мускулатури рук, пальців, робить їх більш чутливими, рухливими, спритними</a:t>
          </a:r>
        </a:p>
      </dsp:txBody>
      <dsp:txXfrm>
        <a:off x="1564854" y="453390"/>
        <a:ext cx="2443556" cy="2871470"/>
      </dsp:txXfrm>
    </dsp:sp>
    <dsp:sp modelId="{727949F8-DF2B-4088-9037-051CE7204042}">
      <dsp:nvSpPr>
        <dsp:cNvPr id="0" name=""/>
        <dsp:cNvSpPr/>
      </dsp:nvSpPr>
      <dsp:spPr>
        <a:xfrm>
          <a:off x="4048544" y="20553"/>
          <a:ext cx="4284036" cy="375769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процесі зображення мимоволі розвиваються зорово-рухові координації рухів рук і очей</a:t>
          </a:r>
          <a:endParaRPr lang="uk-UA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4284" y="463666"/>
        <a:ext cx="2470075" cy="2871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FDEBD-2E9B-4231-ABB6-CF67612B138E}">
      <dsp:nvSpPr>
        <dsp:cNvPr id="0" name=""/>
        <dsp:cNvSpPr/>
      </dsp:nvSpPr>
      <dsp:spPr>
        <a:xfrm>
          <a:off x="1741" y="0"/>
          <a:ext cx="3713298" cy="377825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Збагачується словниковий запас </a:t>
          </a:r>
        </a:p>
      </dsp:txBody>
      <dsp:txXfrm>
        <a:off x="110500" y="108759"/>
        <a:ext cx="3495780" cy="3560732"/>
      </dsp:txXfrm>
    </dsp:sp>
    <dsp:sp modelId="{B74385F8-E6F3-4F89-85C1-BE1C6F437175}">
      <dsp:nvSpPr>
        <dsp:cNvPr id="0" name=""/>
        <dsp:cNvSpPr/>
      </dsp:nvSpPr>
      <dsp:spPr>
        <a:xfrm>
          <a:off x="4086370" y="1428675"/>
          <a:ext cx="787219" cy="920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/>
        </a:p>
      </dsp:txBody>
      <dsp:txXfrm>
        <a:off x="4086370" y="1612855"/>
        <a:ext cx="551053" cy="552538"/>
      </dsp:txXfrm>
    </dsp:sp>
    <dsp:sp modelId="{CBCCA1DA-4297-42F4-8B53-634396495257}">
      <dsp:nvSpPr>
        <dsp:cNvPr id="0" name=""/>
        <dsp:cNvSpPr/>
      </dsp:nvSpPr>
      <dsp:spPr>
        <a:xfrm>
          <a:off x="5200359" y="0"/>
          <a:ext cx="3713298" cy="377825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процесі знайомства з предметами і явищами діти слухають образну характеристику їх, запам’ятовують, і використовую потім в своїй промові.</a:t>
          </a:r>
        </a:p>
      </dsp:txBody>
      <dsp:txXfrm>
        <a:off x="5309118" y="108759"/>
        <a:ext cx="3495780" cy="3560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0FBA-AA1F-4C46-AE94-21DB36BA9B89}">
      <dsp:nvSpPr>
        <dsp:cNvPr id="0" name=""/>
        <dsp:cNvSpPr/>
      </dsp:nvSpPr>
      <dsp:spPr>
        <a:xfrm>
          <a:off x="-728985" y="254803"/>
          <a:ext cx="10820400" cy="25081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4982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вміння регулювати свою поведінку </a:t>
          </a:r>
        </a:p>
      </dsp:txBody>
      <dsp:txXfrm>
        <a:off x="-728985" y="881849"/>
        <a:ext cx="10193355" cy="1254091"/>
      </dsp:txXfrm>
    </dsp:sp>
    <dsp:sp modelId="{288E38BB-2445-45D2-A545-B30A99BB8F11}">
      <dsp:nvSpPr>
        <dsp:cNvPr id="0" name=""/>
        <dsp:cNvSpPr/>
      </dsp:nvSpPr>
      <dsp:spPr>
        <a:xfrm>
          <a:off x="0" y="1073785"/>
          <a:ext cx="9266416" cy="2626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4982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Прагнення пізнавати нове, опановувати вміннями</a:t>
          </a:r>
        </a:p>
      </dsp:txBody>
      <dsp:txXfrm>
        <a:off x="0" y="1730325"/>
        <a:ext cx="8609876" cy="1313081"/>
      </dsp:txXfrm>
    </dsp:sp>
    <dsp:sp modelId="{29A4FC6A-ED6C-46A9-8DD0-8F296173D800}">
      <dsp:nvSpPr>
        <dsp:cNvPr id="0" name=""/>
        <dsp:cNvSpPr/>
      </dsp:nvSpPr>
      <dsp:spPr>
        <a:xfrm>
          <a:off x="145792" y="2386865"/>
          <a:ext cx="8453761" cy="18672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49822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Цілеспрямовано займатися</a:t>
          </a:r>
        </a:p>
      </dsp:txBody>
      <dsp:txXfrm>
        <a:off x="145792" y="2853682"/>
        <a:ext cx="7986944" cy="933634"/>
      </dsp:txXfrm>
    </dsp:sp>
    <dsp:sp modelId="{B218173A-5EE0-4B6C-87FF-169F9720235F}">
      <dsp:nvSpPr>
        <dsp:cNvPr id="0" name=""/>
        <dsp:cNvSpPr/>
      </dsp:nvSpPr>
      <dsp:spPr>
        <a:xfrm>
          <a:off x="480614" y="3054020"/>
          <a:ext cx="7189854" cy="15736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49822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Уважно вислуховувати і виконувати вказівки педагога</a:t>
          </a:r>
        </a:p>
      </dsp:txBody>
      <dsp:txXfrm>
        <a:off x="480614" y="3447441"/>
        <a:ext cx="6796434" cy="786841"/>
      </dsp:txXfrm>
    </dsp:sp>
    <dsp:sp modelId="{EC631B45-DA66-4CF9-9DCE-464063F909A6}">
      <dsp:nvSpPr>
        <dsp:cNvPr id="0" name=""/>
        <dsp:cNvSpPr/>
      </dsp:nvSpPr>
      <dsp:spPr>
        <a:xfrm>
          <a:off x="1337552" y="3831970"/>
          <a:ext cx="5736820" cy="12249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49822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виховання бажання вчитися</a:t>
          </a:r>
          <a:endParaRPr lang="uk-UA" sz="20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7552" y="4138205"/>
        <a:ext cx="5430586" cy="612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3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01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7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366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7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4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5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1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3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3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6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depositphotos.com/stock-photos/%D0%B4%D0%B5%D1%82%D0%B8-%D0%BB%D0%B5%D0%BF%D1%8F%D1%82.html" TargetMode="External"/><Relationship Id="rId2" Type="http://schemas.openxmlformats.org/officeDocument/2006/relationships/hyperlink" Target="https://mon.gov.ua/storage/app/media/doshkilna/2021/02/22/Dytyna%20u%20sviti%20mystetstva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4" y="848828"/>
            <a:ext cx="10557164" cy="412784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– 03.06.2022</a:t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 проведення – 13.00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міської школи молодого майстра</a:t>
            </a:r>
            <a:b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(вихователі, ІІІ-й рік роботи)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Художньо-продуктивна діяльність як засіб формування </a:t>
            </a:r>
            <a:b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</a:t>
            </a:r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-творчої компетентності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дошкільників </a:t>
            </a:r>
            <a:r>
              <a:rPr lang="uk-UA" sz="4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4000" dirty="0">
                <a:solidFill>
                  <a:schemeClr val="bg2">
                    <a:lumMod val="50000"/>
                  </a:schemeClr>
                </a:solidFill>
              </a:rPr>
            </a:br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7536" y="5864352"/>
            <a:ext cx="11013810" cy="770435"/>
          </a:xfrm>
        </p:spPr>
        <p:txBody>
          <a:bodyPr>
            <a:normAutofit/>
          </a:bodyPr>
          <a:lstStyle/>
          <a:p>
            <a:endParaRPr lang="uk-UA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консультант КУ «ЦПРПП ВМР» Лариса Бондарчук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9B07AF-7C0E-47F0-95F7-7BF74EFE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16" y="4137700"/>
            <a:ext cx="2609087" cy="3384764"/>
          </a:xfrm>
          <a:prstGeom prst="rect">
            <a:avLst/>
          </a:prstGeom>
        </p:spPr>
      </p:pic>
      <p:pic>
        <p:nvPicPr>
          <p:cNvPr id="8" name="Picture 4" descr="C:\Users\Тарас\Desktop\Портрети працівників ЦПРПП на нову візитку (КОЛО)\Лого быле.png">
            <a:extLst>
              <a:ext uri="{FF2B5EF4-FFF2-40B4-BE49-F238E27FC236}">
                <a16:creationId xmlns:a16="http://schemas.microsoft.com/office/drawing/2014/main" xmlns="" id="{2DFCF3D1-541B-42FC-B13C-BDC9F7B6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7" y="223213"/>
            <a:ext cx="1842497" cy="18376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rgbClr val="3333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6585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8545"/>
            <a:ext cx="8911687" cy="1766455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 малюнок, ліплення, аплікацію діти відзначають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197101"/>
              </p:ext>
            </p:extLst>
          </p:nvPr>
        </p:nvGraphicFramePr>
        <p:xfrm>
          <a:off x="685800" y="2194560"/>
          <a:ext cx="10820400" cy="452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99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4592" y="501136"/>
            <a:ext cx="8217408" cy="6082544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 до зображуваного </a:t>
            </a:r>
            <a:r>
              <a:rPr lang="uk-UA" sz="4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прояв не тільки естетичної оцінки,</a:t>
            </a:r>
            <a:b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й громадської спрямованості дошкільної творчості, </a:t>
            </a:r>
            <a:b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має важливе значення для морального виховання дітей</a:t>
            </a:r>
            <a:endParaRPr lang="uk-UA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Дети рисуют и играют на ковер | Премиум Фото">
            <a:extLst>
              <a:ext uri="{FF2B5EF4-FFF2-40B4-BE49-F238E27FC236}">
                <a16:creationId xmlns:a16="http://schemas.microsoft.com/office/drawing/2014/main" xmlns="" id="{15F66911-734D-4AA8-9A12-3F96EC20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1438275"/>
            <a:ext cx="3621023" cy="33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1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472" y="158496"/>
            <a:ext cx="8526364" cy="203606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занять  у дітей виховуються морально-вольові якості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048403"/>
              </p:ext>
            </p:extLst>
          </p:nvPr>
        </p:nvGraphicFramePr>
        <p:xfrm>
          <a:off x="685800" y="2194560"/>
          <a:ext cx="108204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76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художньої праці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7473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Рисовать, лепить, играть: 130+ идей, схем и техник для детей разного  возраста">
            <a:extLst>
              <a:ext uri="{FF2B5EF4-FFF2-40B4-BE49-F238E27FC236}">
                <a16:creationId xmlns:a16="http://schemas.microsoft.com/office/drawing/2014/main" xmlns="" id="{6682F62E-300B-4EDC-9DF8-5DC3504D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" y="1905000"/>
            <a:ext cx="3194304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2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653536"/>
            <a:ext cx="8610600" cy="6467700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застосування трудового зусилля, цілеспрямованих дій, вміння 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доводити почате до кінця, долаючи труднощі, дитина не може отримати зображення, яке залишило б йому радість і сподобалося б оточуючим.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Подолання труднощів, отримання результату, який задовольняє дитину, мають велике загальне виховне значення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чим детей рисовать животных: 30 простых пошаговых схем">
            <a:extLst>
              <a:ext uri="{FF2B5EF4-FFF2-40B4-BE49-F238E27FC236}">
                <a16:creationId xmlns:a16="http://schemas.microsoft.com/office/drawing/2014/main" xmlns="" id="{B3C18B9C-8A9D-44FB-A99C-9D60723A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" y="1682496"/>
            <a:ext cx="323087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8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416" y="0"/>
            <a:ext cx="9701785" cy="2694432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 діяльність надає великі можливості для розвитку мовлення дитини – дошкільника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6609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75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431864"/>
            <a:ext cx="10728960" cy="2238184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 значення в здійсненні підготовки до шкільного життя має вироблення психологічної готовності до навчання</a:t>
            </a:r>
            <a:endParaRPr lang="uk-UA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36859"/>
              </p:ext>
            </p:extLst>
          </p:nvPr>
        </p:nvGraphicFramePr>
        <p:xfrm>
          <a:off x="360218" y="1801091"/>
          <a:ext cx="10820400" cy="505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28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99D47-C53A-40D4-B879-C25812BF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46304"/>
            <a:ext cx="10346373" cy="1758696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і прийоми, які викликають позитивний емоційний відгук та формують </a:t>
            </a: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-творчу компетентність дітей: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78912C-7910-4605-8156-86955D84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68" y="2840736"/>
            <a:ext cx="10541444" cy="3070486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lvl="0"/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паузи споглядання та паузи </a:t>
            </a:r>
            <a:r>
              <a:rPr lang="uk-UA" sz="1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вслуховування</a:t>
            </a:r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словесні: мистецтвознавча розповідь, обговорення, діалог та </a:t>
            </a:r>
            <a:r>
              <a:rPr lang="uk-UA" sz="1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полілог</a:t>
            </a:r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заохочення, порада;</a:t>
            </a:r>
            <a:endParaRPr lang="ru-RU" sz="1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практичні: експериментування з матеріалами, інструментами, звуками, формами, атрибутами, створення образу в різних видах мистецької діяльності;</a:t>
            </a:r>
            <a:endParaRPr lang="ru-RU" sz="1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вправляння в мистецьких техніках, зокрема ліплення.</a:t>
            </a:r>
            <a:endParaRPr lang="ru-RU" sz="1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84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542701"/>
            <a:ext cx="8610600" cy="565028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багатше враження дітей,  тим набагато змістовніше їх життя, тим більше буде розвиватися їх уява, а за умови своєчасного оволодіння дітьми способами зображення малюнки та аплікації їх будуть більш різноманітними, цікавими і виразними</a:t>
            </a:r>
            <a:b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астер-классы для школьников - обновленная программа - Арт-студия &quot;Лихтарик&quot;">
            <a:extLst>
              <a:ext uri="{FF2B5EF4-FFF2-40B4-BE49-F238E27FC236}">
                <a16:creationId xmlns:a16="http://schemas.microsoft.com/office/drawing/2014/main" xmlns="" id="{000AA0F2-9D85-46B2-A34B-73451F28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" y="1901953"/>
            <a:ext cx="3243072" cy="38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1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12B9B-4790-4A95-B21D-389EBEC3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0A69D2F-033E-45B1-805F-303DF82A08F1}"/>
              </a:ext>
            </a:extLst>
          </p:cNvPr>
          <p:cNvSpPr/>
          <p:nvPr/>
        </p:nvSpPr>
        <p:spPr>
          <a:xfrm>
            <a:off x="816864" y="1101970"/>
            <a:ext cx="9311874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1.Базовий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Нова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2021.</a:t>
            </a:r>
          </a:p>
          <a:p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https://mon.gov.ua/ua/osvita/doshkilna-osvita/bazovij-komponent-doshkilnoyi-osviti-v-ukrayini</a:t>
            </a:r>
          </a:p>
          <a:p>
            <a:endParaRPr lang="uk-UA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Половіна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щомісячний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науково-методичний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МОН У «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2021, №2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mon.gov.ua/storage/app/media/doshkilna/2021/02/22/Dytyna%20u%20sviti%20mystetstva.pdf</a:t>
            </a:r>
            <a:endParaRPr lang="uk-UA" sz="20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u="sng" dirty="0">
              <a:solidFill>
                <a:srgbClr val="1B0F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Державний стандарт дошкільної освіти: Особливості впровадження /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С.Г.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Косенчук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І.М.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О.В.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Венгловська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Л.В.Куземко. – Харків: Вид-во «Ранок», 2021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1B0F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Інтернет-ресурси:картинки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</a:t>
            </a:r>
            <a:endParaRPr lang="ru-RU" sz="2000" dirty="0">
              <a:solidFill>
                <a:srgbClr val="1B0F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1B0FB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://ru.depositphotos.com ›</a:t>
            </a:r>
            <a:endParaRPr lang="ru-RU" sz="2000" b="1" i="0" u="sng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7630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D37F1-7653-4CF6-BD23-1593D088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7" y="97536"/>
            <a:ext cx="9944036" cy="1807464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  дитини визначені в інваріантній частині  </a:t>
            </a:r>
            <a:b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оновленого БКДО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7F68ED-7AC0-48C0-92A0-34F9D81B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16480"/>
            <a:ext cx="10663364" cy="3594742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рухова і </a:t>
            </a:r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здоров’язбережувальна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особистісна, ігрова, предметно-практична та технологічна, 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сенсорно-пізнавальна, логіко-математична та дослідницька, 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природничо-екологічна з навичками, що орієнтовані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сталий розвиток,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соціально-громадянська, комунікативна, </a:t>
            </a:r>
          </a:p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мовленнєва, художньо-мовленнєва, </a:t>
            </a:r>
          </a:p>
          <a:p>
            <a:r>
              <a:rPr lang="uk-UA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Організуйте роботу за Базовим компонентом дошкільної освіти">
            <a:extLst>
              <a:ext uri="{FF2B5EF4-FFF2-40B4-BE49-F238E27FC236}">
                <a16:creationId xmlns:a16="http://schemas.microsoft.com/office/drawing/2014/main" xmlns="" id="{0BDC3075-6505-4630-8F78-32634FF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946778"/>
            <a:ext cx="2718816" cy="4964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6774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3" y="1914144"/>
            <a:ext cx="8610600" cy="2962656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uk-UA" sz="8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85387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25C54-D5E6-4DDB-8BB4-FD46C77DB0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-творчої діяльності: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D4F7C5-4EA4-403C-9F96-36DCCE70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2523744"/>
            <a:ext cx="7339584" cy="3387478"/>
          </a:xfr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sz="3200" dirty="0"/>
              <a:t> 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художньо-продуктивна, </a:t>
            </a:r>
          </a:p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музична, </a:t>
            </a:r>
          </a:p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театралізована, </a:t>
            </a:r>
          </a:p>
          <a:p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художня діяльність</a:t>
            </a:r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AutoShape 10" descr="⬇ Скачать картинки Дети лепят, стоковые фото Дети лепят в хорошем качестве  | Depositphotos">
            <a:extLst>
              <a:ext uri="{FF2B5EF4-FFF2-40B4-BE49-F238E27FC236}">
                <a16:creationId xmlns:a16="http://schemas.microsoft.com/office/drawing/2014/main" xmlns="" id="{D32E22A1-444B-43E9-AE3F-3E18CF5C1D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Зачем нужны развивающие занятия для детей? — Особенности развития и  подготовки детей дошкольного возраста">
            <a:extLst>
              <a:ext uri="{FF2B5EF4-FFF2-40B4-BE49-F238E27FC236}">
                <a16:creationId xmlns:a16="http://schemas.microsoft.com/office/drawing/2014/main" xmlns="" id="{C31FBB38-D6C4-4487-928B-5C98F81A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32" y="2160190"/>
            <a:ext cx="3718560" cy="34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FDB16E-8065-4F4A-947C-9B0414CA15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художньо-продуктивна діяльність включає: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8C4058-9946-40AE-8873-3BD65F64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590852" cy="3777622"/>
          </a:xfr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uk-UA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вільне малювання;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ліплення;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аплікацію;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 в мистецтві.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Купить Государственный эталон дошкольного образования. Особенности  внедрения. Ранок О902182У недорого">
            <a:extLst>
              <a:ext uri="{FF2B5EF4-FFF2-40B4-BE49-F238E27FC236}">
                <a16:creationId xmlns:a16="http://schemas.microsoft.com/office/drawing/2014/main" xmlns="" id="{526C604D-D78E-4DE5-9B04-56E9A280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87168"/>
            <a:ext cx="3560064" cy="34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2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DE9CF-F64D-480E-A0D5-A44C1C48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205" y="121555"/>
            <a:ext cx="8911687" cy="1280890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 виконують функцію: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FE1584-B958-4C5D-AA27-79F7B8B9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402445"/>
            <a:ext cx="8802624" cy="5333999"/>
          </a:xfr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4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позитивно-емоційного збагачення;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4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 емоції радості, захоплення, натхнення;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 гостру потребу дітей у самовиявленні і є одним із найулюбленіших занять дошкільників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uk-UA" sz="4100" i="1" dirty="0">
                <a:solidFill>
                  <a:srgbClr val="0985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 тривожність, напругу, почуття безпорадності</a:t>
            </a:r>
            <a:endParaRPr lang="uk-UA" sz="4400" dirty="0"/>
          </a:p>
          <a:p>
            <a:pPr lvl="3">
              <a:buFont typeface="Wingdings" panose="05000000000000000000" pitchFamily="2" charset="2"/>
              <a:buChar char="ü"/>
            </a:pPr>
            <a:endParaRPr lang="uk-UA" sz="4100" dirty="0">
              <a:solidFill>
                <a:srgbClr val="0985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endParaRPr lang="uk-UA" sz="4100" dirty="0">
              <a:solidFill>
                <a:srgbClr val="0985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endParaRPr lang="ru-RU" sz="4100" b="1" dirty="0">
              <a:solidFill>
                <a:srgbClr val="0985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Творческие дети (57 фото)">
            <a:extLst>
              <a:ext uri="{FF2B5EF4-FFF2-40B4-BE49-F238E27FC236}">
                <a16:creationId xmlns:a16="http://schemas.microsoft.com/office/drawing/2014/main" xmlns="" id="{246B90BD-6D94-453D-97A7-D03B6CAC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808" y="2044343"/>
            <a:ext cx="2731008" cy="3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8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E4410-7673-4408-B5D5-8E265647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7744"/>
            <a:ext cx="8911687" cy="1420368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Дошкільники виявляють: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389412-07BC-4B89-9CE7-733846D8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804416"/>
            <a:ext cx="8497824" cy="4669536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високу зацікавленість і невелику стомлюваність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 фактори позитивно впливають на емоційний стан, загальний психічний розвиток дитини і разом з тим ця діяльність - є засобом всебічного розвитку дитини. 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исовать, лепить, играть: 130+ идей, схем и техник для детей разного  возраста">
            <a:extLst>
              <a:ext uri="{FF2B5EF4-FFF2-40B4-BE49-F238E27FC236}">
                <a16:creationId xmlns:a16="http://schemas.microsoft.com/office/drawing/2014/main" xmlns="" id="{7A84F9A5-971E-4438-BF33-7B6B92C3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2938272"/>
            <a:ext cx="3133344" cy="3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4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527" y="326568"/>
            <a:ext cx="8610600" cy="1293028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дитини формуються 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39259"/>
              </p:ext>
            </p:extLst>
          </p:nvPr>
        </p:nvGraphicFramePr>
        <p:xfrm>
          <a:off x="5718048" y="1755649"/>
          <a:ext cx="5766815" cy="462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 зі стрілкою 6"/>
          <p:cNvCxnSpPr/>
          <p:nvPr/>
        </p:nvCxnSpPr>
        <p:spPr>
          <a:xfrm flipV="1">
            <a:off x="5223164" y="2923309"/>
            <a:ext cx="1586346" cy="6542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5223164" y="3934690"/>
            <a:ext cx="1586346" cy="3879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5223164" y="3577589"/>
            <a:ext cx="1586346" cy="1707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>
            <a:off x="5223164" y="4068042"/>
            <a:ext cx="1586346" cy="10442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Сонце 23"/>
          <p:cNvSpPr/>
          <p:nvPr/>
        </p:nvSpPr>
        <p:spPr>
          <a:xfrm>
            <a:off x="4544292" y="3125171"/>
            <a:ext cx="1336963" cy="125744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Расшифровываем детские рисунки - Промам">
            <a:extLst>
              <a:ext uri="{FF2B5EF4-FFF2-40B4-BE49-F238E27FC236}">
                <a16:creationId xmlns:a16="http://schemas.microsoft.com/office/drawing/2014/main" xmlns="" id="{1C8E7749-48E8-481E-9ACA-E6FA0800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2231137"/>
            <a:ext cx="4784252" cy="42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384" y="243840"/>
            <a:ext cx="10643616" cy="2222269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Образотворча діяльність надає можливість доступними засобами висловити</a:t>
            </a:r>
          </a:p>
        </p:txBody>
      </p:sp>
      <p:graphicFrame>
        <p:nvGraphicFramePr>
          <p:cNvPr id="4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46487"/>
              </p:ext>
            </p:extLst>
          </p:nvPr>
        </p:nvGraphicFramePr>
        <p:xfrm>
          <a:off x="-280416" y="2929487"/>
          <a:ext cx="12801600" cy="392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2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981" y="734291"/>
            <a:ext cx="7169727" cy="5049983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дитині </a:t>
            </a:r>
            <a:r>
              <a:rPr lang="uk-UA" sz="4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 свої враження про навколишній світ, висловити своє ставлення до нього</a:t>
            </a:r>
            <a:endParaRPr lang="uk-UA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Агрессия или страх: психолог Восковская объяснила, как понимать детские  рисунки - Parents.ru | PARENTS">
            <a:extLst>
              <a:ext uri="{FF2B5EF4-FFF2-40B4-BE49-F238E27FC236}">
                <a16:creationId xmlns:a16="http://schemas.microsoft.com/office/drawing/2014/main" xmlns="" id="{77B452AF-028F-41E9-970A-9F272379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3" y="1767840"/>
            <a:ext cx="4084595" cy="48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332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606</Words>
  <Application>Microsoft Office PowerPoint</Application>
  <PresentationFormat>Произвольный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  Дата проведення – 03.06.2022 час  проведення – 13.00 Заняття міської школи молодого майстра (вихователі, ІІІ-й рік роботи)  Художньо-продуктивна діяльність як засіб формування  мистецько-творчої компетентності дошкільників  </vt:lpstr>
      <vt:lpstr>Ключові компетентності  дитини визначені в інваріантній частині   оновленого БКДО</vt:lpstr>
      <vt:lpstr>Види мистецько-творчої діяльності:</vt:lpstr>
      <vt:lpstr>художньо-продуктивна діяльність включає: </vt:lpstr>
      <vt:lpstr>види діяльності виконують функцію:</vt:lpstr>
      <vt:lpstr>Дошкільники виявляють:</vt:lpstr>
      <vt:lpstr>в дитини формуються </vt:lpstr>
      <vt:lpstr>Образотворча діяльність надає можливість доступними засобами висловити</vt:lpstr>
      <vt:lpstr>дозволяє дитині відобразити свої враження про навколишній світ, висловити своє ставлення до нього</vt:lpstr>
      <vt:lpstr>Створюючи малюнок, ліплення, аплікацію діти відзначають</vt:lpstr>
      <vt:lpstr>ставлення до зображуваного –  це прояв не тільки естетичної оцінки,  а й громадської спрямованості дошкільної творчості,  що має важливе значення для морального виховання дітей</vt:lpstr>
      <vt:lpstr>В процесі занять  у дітей виховуються морально-вольові якості</vt:lpstr>
      <vt:lpstr>прийоми художньої праці</vt:lpstr>
      <vt:lpstr>без застосування трудового зусилля, цілеспрямованих дій, вміння доводити почате до кінця, долаючи труднощі, дитина не може отримати зображення, яке залишило б йому радість і сподобалося б оточуючим. Подолання труднощів, отримання результату, який задовольняє дитину, мають велике загальне виховне значення  </vt:lpstr>
      <vt:lpstr>Продуктивна діяльність надає великі можливості для розвитку мовлення дитини – дошкільника</vt:lpstr>
      <vt:lpstr>Важливе значення в здійсненні підготовки до шкільного життя має вироблення психологічної готовності до навчання</vt:lpstr>
      <vt:lpstr>методи і прийоми, які викликають позитивний емоційний відгук та формують мистецько-творчу компетентність дітей:</vt:lpstr>
      <vt:lpstr>Чим багатше враження дітей,  тим набагато змістовніше їх життя, тим більше буде розвиватися їх уява, а за умови своєчасного оволодіння дітьми способами зображення малюнки та аплікації їх будуть більш різноманітними, цікавими і виразними </vt:lpstr>
      <vt:lpstr>Використані джерела:  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компетентностей дошкільників  в художньо-продуктивної діяльності</dc:title>
  <dc:creator>Manager1</dc:creator>
  <cp:lastModifiedBy>Пользователь</cp:lastModifiedBy>
  <cp:revision>50</cp:revision>
  <dcterms:created xsi:type="dcterms:W3CDTF">2022-05-25T19:27:18Z</dcterms:created>
  <dcterms:modified xsi:type="dcterms:W3CDTF">2022-06-07T07:09:30Z</dcterms:modified>
</cp:coreProperties>
</file>